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media/image1.jpeg" ContentType="image/jpeg"/>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media/image2.jpeg" ContentType="image/jpeg"/>
  <Override PartName="/ppt/theme/theme2.xml" ContentType="application/vnd.openxmlformats-officedocument.theme+xml"/>
  <Override PartName="/ppt/media/image3.jpeg" ContentType="image/jpeg"/>
  <Override PartName="/ppt/media/image4.jpeg" ContentType="image/jpeg"/>
  <Override PartName="/ppt/media/image5.jpeg" ContentType="image/jpeg"/>
  <Override PartName="/ppt/media/image6.jpeg" ContentType="image/jpeg"/>
  <Override PartName="/ppt/media/image7.jpeg" ContentType="image/jpeg"/>
  <Override PartName="/ppt/media/image8.jpeg" ContentType="image/jpeg"/>
  <Override PartName="/ppt/media/image9.jpeg" ContentType="image/jpeg"/>
  <Override PartName="/ppt/media/image10.jpeg" ContentType="image/jpeg"/>
  <Override PartName="/ppt/media/image11.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1pPr>
    <a:lvl2pPr marL="0" marR="0" indent="34290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2pPr>
    <a:lvl3pPr marL="0" marR="0" indent="68580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3pPr>
    <a:lvl4pPr marL="0" marR="0" indent="102870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4pPr>
    <a:lvl5pPr marL="0" marR="0" indent="137160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5pPr>
    <a:lvl6pPr marL="0" marR="0" indent="171450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6pPr>
    <a:lvl7pPr marL="0" marR="0" indent="205740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7pPr>
    <a:lvl8pPr marL="0" marR="0" indent="240030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8pPr>
    <a:lvl9pPr marL="0" marR="0" indent="274320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def" i="def">
        <a:font>
          <a:latin typeface="Helvetica Neue"/>
          <a:ea typeface="Helvetica Neue"/>
          <a:cs typeface="Helvetica Neue"/>
        </a:font>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wholeTbl>
    <a:band2H>
      <a:tcTxStyle b="def" i="def"/>
      <a:tcStyle>
        <a:tcBdr/>
        <a:fill>
          <a:solidFill>
            <a:srgbClr val="91908C">
              <a:alpha val="15000"/>
            </a:srgbClr>
          </a:solidFill>
        </a:fill>
      </a:tcStyle>
    </a:band2H>
    <a:firstCol>
      <a:tcTxStyle b="def" i="def">
        <a:font>
          <a:latin typeface="Helvetica Neue"/>
          <a:ea typeface="Helvetica Neue"/>
          <a:cs typeface="Helvetica Neue"/>
        </a:font>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firstCol>
    <a:lastRow>
      <a:tcTxStyle b="def" i="def">
        <a:font>
          <a:latin typeface="Helvetica Neue"/>
          <a:ea typeface="Helvetica Neue"/>
          <a:cs typeface="Helvetica Neue"/>
        </a:font>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25400" cap="flat">
              <a:solidFill>
                <a:srgbClr val="66635E"/>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lastRow>
    <a:firstRow>
      <a:tcTxStyle b="def" i="def">
        <a:font>
          <a:latin typeface="Helvetica Neue"/>
          <a:ea typeface="Helvetica Neue"/>
          <a:cs typeface="Helvetica Neue"/>
        </a:font>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firstRow>
  </a:tblStyle>
  <a:tblStyle styleId="{C7B018BB-80A7-4F77-B60F-C8B233D01FF8}" styleName="">
    <a:tblBg/>
    <a:wholeTbl>
      <a:tcTxStyle b="def" i="def">
        <a:font>
          <a:latin typeface="Helvetica Neue"/>
          <a:ea typeface="Helvetica Neue"/>
          <a:cs typeface="Helvetica Neue"/>
        </a:font>
        <a:srgbClr val="818181"/>
      </a:tcTxStyle>
      <a:tcStyle>
        <a:tcBdr>
          <a:left>
            <a:ln w="12700" cap="flat">
              <a:solidFill>
                <a:srgbClr val="D6D5CB"/>
              </a:solidFill>
              <a:prstDash val="solid"/>
              <a:miter lim="400000"/>
            </a:ln>
          </a:left>
          <a:right>
            <a:ln w="12700" cap="flat">
              <a:solidFill>
                <a:srgbClr val="D6D5CB"/>
              </a:solidFill>
              <a:prstDash val="solid"/>
              <a:miter lim="400000"/>
            </a:ln>
          </a:right>
          <a:top>
            <a:ln w="12700" cap="flat">
              <a:solidFill>
                <a:srgbClr val="D6D5CB"/>
              </a:solidFill>
              <a:prstDash val="solid"/>
              <a:miter lim="400000"/>
            </a:ln>
          </a:top>
          <a:bottom>
            <a:ln w="12700" cap="flat">
              <a:solidFill>
                <a:srgbClr val="D6D5CB"/>
              </a:solidFill>
              <a:prstDash val="solid"/>
              <a:miter lim="400000"/>
            </a:ln>
          </a:bottom>
          <a:insideH>
            <a:ln w="12700" cap="flat">
              <a:solidFill>
                <a:srgbClr val="D6D5CB"/>
              </a:solidFill>
              <a:prstDash val="solid"/>
              <a:miter lim="400000"/>
            </a:ln>
          </a:insideH>
          <a:insideV>
            <a:ln w="12700" cap="flat">
              <a:solidFill>
                <a:srgbClr val="D6D5CB"/>
              </a:solidFill>
              <a:prstDash val="solid"/>
              <a:miter lim="400000"/>
            </a:ln>
          </a:insideV>
        </a:tcBdr>
        <a:fill>
          <a:noFill/>
        </a:fill>
      </a:tcStyle>
    </a:wholeTbl>
    <a:band2H>
      <a:tcTxStyle b="def" i="def"/>
      <a:tcStyle>
        <a:tcBdr/>
        <a:fill>
          <a:solidFill>
            <a:srgbClr val="91908C">
              <a:alpha val="15000"/>
            </a:srgbClr>
          </a:solidFill>
        </a:fill>
      </a:tcStyle>
    </a:band2H>
    <a:firstCol>
      <a:tcTxStyle b="def" i="de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b="def" i="de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fill>
          <a:noFill/>
        </a:fill>
      </a:tcStyle>
    </a:lastRow>
    <a:firstRow>
      <a:tcTxStyle b="def" i="de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fill>
          <a:noFill/>
        </a:fill>
      </a:tcStyle>
    </a:firstRow>
  </a:tblStyle>
  <a:tblStyle styleId="{EEE7283C-3CF3-47DC-8721-378D4A62B228}" styleName="">
    <a:tblBg/>
    <a:wholeTbl>
      <a:tcTxStyle b="def" i="def">
        <a:font>
          <a:latin typeface="Helvetica Neue"/>
          <a:ea typeface="Helvetica Neue"/>
          <a:cs typeface="Helvetica Neue"/>
        </a:font>
        <a:srgbClr val="818181"/>
      </a:tcTxStyle>
      <a:tcStyle>
        <a:tcBdr>
          <a:left>
            <a:ln w="12700" cap="flat">
              <a:solidFill>
                <a:schemeClr val="accent3">
                  <a:satOff val="9881"/>
                  <a:lumOff val="-13155"/>
                  <a:alpha val="85000"/>
                </a:schemeClr>
              </a:solidFill>
              <a:prstDash val="solid"/>
              <a:miter lim="400000"/>
            </a:ln>
          </a:left>
          <a:right>
            <a:ln w="12700" cap="flat">
              <a:solidFill>
                <a:schemeClr val="accent3">
                  <a:satOff val="9881"/>
                  <a:lumOff val="-13155"/>
                  <a:alpha val="85000"/>
                </a:schemeClr>
              </a:solidFill>
              <a:prstDash val="solid"/>
              <a:miter lim="400000"/>
            </a:ln>
          </a:right>
          <a:top>
            <a:ln w="12700" cap="flat">
              <a:solidFill>
                <a:schemeClr val="accent3">
                  <a:satOff val="9881"/>
                  <a:lumOff val="-13155"/>
                  <a:alpha val="85000"/>
                </a:schemeClr>
              </a:solidFill>
              <a:prstDash val="solid"/>
              <a:miter lim="400000"/>
            </a:ln>
          </a:top>
          <a:bottom>
            <a:ln w="12700" cap="flat">
              <a:solidFill>
                <a:schemeClr val="accent3">
                  <a:satOff val="9881"/>
                  <a:lumOff val="-13155"/>
                  <a:alpha val="85000"/>
                </a:schemeClr>
              </a:solidFill>
              <a:prstDash val="solid"/>
              <a:miter lim="400000"/>
            </a:ln>
          </a:bottom>
          <a:insideH>
            <a:ln w="12700" cap="flat">
              <a:solidFill>
                <a:schemeClr val="accent3">
                  <a:satOff val="9881"/>
                  <a:lumOff val="-13155"/>
                  <a:alpha val="85000"/>
                </a:schemeClr>
              </a:solidFill>
              <a:prstDash val="solid"/>
              <a:miter lim="400000"/>
            </a:ln>
          </a:insideH>
          <a:insideV>
            <a:ln w="12700" cap="flat">
              <a:solidFill>
                <a:schemeClr val="accent3">
                  <a:satOff val="9881"/>
                  <a:lumOff val="-13155"/>
                  <a:alpha val="85000"/>
                </a:schemeClr>
              </a:solidFill>
              <a:prstDash val="solid"/>
              <a:miter lim="400000"/>
            </a:ln>
          </a:insideV>
        </a:tcBdr>
        <a:fill>
          <a:noFill/>
        </a:fill>
      </a:tcStyle>
    </a:wholeTbl>
    <a:band2H>
      <a:tcTxStyle b="def" i="def"/>
      <a:tcStyle>
        <a:tcBdr/>
        <a:fill>
          <a:solidFill>
            <a:srgbClr val="91908C">
              <a:alpha val="15000"/>
            </a:srgbClr>
          </a:solidFill>
        </a:fill>
      </a:tcStyle>
    </a:band2H>
    <a:firstCol>
      <a:tcTxStyle b="def" i="def">
        <a:font>
          <a:latin typeface="Helvetica Neue"/>
          <a:ea typeface="Helvetica Neue"/>
          <a:cs typeface="Helvetica Neue"/>
        </a:font>
        <a:srgbClr val="FFFFFF"/>
      </a:tcTxStyle>
      <a:tcStyle>
        <a:tcBdr>
          <a:left>
            <a:ln w="12700" cap="flat">
              <a:solidFill>
                <a:schemeClr val="accent3">
                  <a:satOff val="9881"/>
                  <a:lumOff val="-13155"/>
                </a:schemeClr>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solidFill>
                <a:srgbClr val="D6D5CB"/>
              </a:solidFill>
              <a:prstDash val="solid"/>
              <a:miter lim="400000"/>
            </a:ln>
          </a:insideV>
        </a:tcBdr>
        <a:fill>
          <a:noFill/>
        </a:fill>
      </a:tcStyle>
    </a:firstCol>
    <a:lastRow>
      <a:tcTxStyle b="def" i="def">
        <a:font>
          <a:latin typeface="Helvetica Neue"/>
          <a:ea typeface="Helvetica Neue"/>
          <a:cs typeface="Helvetica Neue"/>
        </a:font>
        <a:srgbClr val="818181"/>
      </a:tcTxStyle>
      <a:tcStyle>
        <a:tcBdr>
          <a:left>
            <a:ln w="12700" cap="flat">
              <a:noFill/>
              <a:miter lim="400000"/>
            </a:ln>
          </a:left>
          <a:right>
            <a:ln w="12700" cap="flat">
              <a:noFill/>
              <a:miter lim="400000"/>
            </a:ln>
          </a:right>
          <a:top>
            <a:ln w="25400" cap="flat">
              <a:solidFill>
                <a:schemeClr val="accent3">
                  <a:satOff val="9881"/>
                  <a:lumOff val="-13155"/>
                </a:schemeClr>
              </a:solidFill>
              <a:prstDash val="solid"/>
              <a:miter lim="400000"/>
            </a:ln>
          </a:top>
          <a:bottom>
            <a:ln w="12700" cap="flat">
              <a:solidFill>
                <a:schemeClr val="accent3">
                  <a:satOff val="9881"/>
                  <a:lumOff val="-13155"/>
                </a:schemeClr>
              </a:solidFill>
              <a:prstDash val="solid"/>
              <a:miter lim="400000"/>
            </a:ln>
          </a:bottom>
          <a:insideH>
            <a:ln w="12700" cap="flat">
              <a:noFill/>
              <a:miter lim="400000"/>
            </a:ln>
          </a:insideH>
          <a:insideV>
            <a:ln w="12700" cap="flat">
              <a:noFill/>
              <a:miter lim="400000"/>
            </a:ln>
          </a:insideV>
        </a:tcBdr>
        <a:fill>
          <a:noFill/>
        </a:fill>
      </a:tcStyle>
    </a:lastRow>
    <a:firstRow>
      <a:tcTxStyle b="def" i="def">
        <a:font>
          <a:latin typeface="Helvetica Neue"/>
          <a:ea typeface="Helvetica Neue"/>
          <a:cs typeface="Helvetica Neue"/>
        </a:font>
        <a:srgbClr val="FFFFFF"/>
      </a:tcTxStyle>
      <a:tcStyle>
        <a:tcBdr>
          <a:left>
            <a:ln w="12700" cap="flat">
              <a:solidFill>
                <a:srgbClr val="87660E">
                  <a:alpha val="85000"/>
                </a:srgbClr>
              </a:solidFill>
              <a:prstDash val="solid"/>
              <a:miter lim="400000"/>
            </a:ln>
          </a:left>
          <a:right>
            <a:ln w="12700" cap="flat">
              <a:solidFill>
                <a:srgbClr val="87660E">
                  <a:alpha val="85000"/>
                </a:srgbClr>
              </a:solidFill>
              <a:prstDash val="solid"/>
              <a:miter lim="400000"/>
            </a:ln>
          </a:right>
          <a:top>
            <a:ln w="12700" cap="flat">
              <a:solidFill>
                <a:schemeClr val="accent3">
                  <a:satOff val="9881"/>
                  <a:lumOff val="-13155"/>
                </a:schemeClr>
              </a:solidFill>
              <a:prstDash val="solid"/>
              <a:miter lim="400000"/>
            </a:ln>
          </a:top>
          <a:bottom>
            <a:ln w="12700" cap="flat">
              <a:noFill/>
              <a:miter lim="400000"/>
            </a:ln>
          </a:bottom>
          <a:insideH>
            <a:ln w="12700" cap="flat">
              <a:solidFill>
                <a:srgbClr val="87660E">
                  <a:alpha val="85000"/>
                </a:srgbClr>
              </a:solidFill>
              <a:prstDash val="solid"/>
              <a:miter lim="400000"/>
            </a:ln>
          </a:insideH>
          <a:insideV>
            <a:ln w="12700" cap="flat">
              <a:solidFill>
                <a:srgbClr val="87660E">
                  <a:alpha val="85000"/>
                </a:srgbClr>
              </a:solidFill>
              <a:prstDash val="solid"/>
              <a:miter lim="400000"/>
            </a:ln>
          </a:insideV>
        </a:tcBdr>
        <a:fill>
          <a:noFill/>
        </a:fill>
      </a:tcStyle>
    </a:firstRow>
  </a:tblStyle>
  <a:tblStyle styleId="{CF821DB8-F4EB-4A41-A1BA-3FCAFE7338EE}" styleName="">
    <a:tblBg/>
    <a:wholeTbl>
      <a:tcTxStyle b="def" i="def">
        <a:font>
          <a:latin typeface="Helvetica Neue"/>
          <a:ea typeface="Helvetica Neue"/>
          <a:cs typeface="Helvetica Neue"/>
        </a:font>
        <a:srgbClr val="818181"/>
      </a:tcTxStyle>
      <a:tcStyle>
        <a:tcBdr>
          <a:left>
            <a:ln w="25400" cap="rnd">
              <a:solidFill>
                <a:srgbClr val="A2A1A6"/>
              </a:solidFill>
              <a:custDash>
                <a:ds d="100000" sp="200000"/>
              </a:custDash>
              <a:miter lim="400000"/>
            </a:ln>
          </a:left>
          <a:right>
            <a:ln w="25400" cap="rnd">
              <a:solidFill>
                <a:srgbClr val="A2A1A6"/>
              </a:solidFill>
              <a:custDash>
                <a:ds d="100000" sp="200000"/>
              </a:custDash>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25400" cap="rnd">
              <a:solidFill>
                <a:srgbClr val="A2A1A6"/>
              </a:solidFill>
              <a:custDash>
                <a:ds d="100000" sp="200000"/>
              </a:custDash>
              <a:miter lim="400000"/>
            </a:ln>
          </a:insideV>
        </a:tcBdr>
        <a:fill>
          <a:noFill/>
        </a:fill>
      </a:tcStyle>
    </a:wholeTbl>
    <a:band2H>
      <a:tcTxStyle b="def" i="def"/>
      <a:tcStyle>
        <a:tcBdr/>
        <a:fill>
          <a:solidFill>
            <a:srgbClr val="91908C">
              <a:alpha val="15000"/>
            </a:srgbClr>
          </a:solidFill>
        </a:fill>
      </a:tcStyle>
    </a:band2H>
    <a:firstCol>
      <a:tcTxStyle b="def" i="de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b="def" i="def">
        <a:font>
          <a:latin typeface="Helvetica Neue"/>
          <a:ea typeface="Helvetica Neue"/>
          <a:cs typeface="Helvetica Neue"/>
        </a:font>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fill>
          <a:noFill/>
        </a:fill>
      </a:tcStyle>
    </a:lastRow>
    <a:firstRow>
      <a:tcTxStyle b="def" i="def">
        <a:font>
          <a:latin typeface="Helvetica Neue"/>
          <a:ea typeface="Helvetica Neue"/>
          <a:cs typeface="Helvetica Neue"/>
        </a:font>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fill>
          <a:noFill/>
        </a:fill>
      </a:tcStyle>
    </a:firstRow>
  </a:tblStyle>
  <a:tblStyle styleId="{33BA23B1-9221-436E-865A-0063620EA4FD}" styleName="">
    <a:tblBg/>
    <a:wholeTbl>
      <a:tcTxStyle b="def" i="def">
        <a:font>
          <a:latin typeface="Helvetica Neue"/>
          <a:ea typeface="Helvetica Neue"/>
          <a:cs typeface="Helvetica Neue"/>
        </a:font>
        <a:srgbClr val="818181"/>
      </a:tcTxStyle>
      <a:tcStyle>
        <a:tcBdr>
          <a:left>
            <a:ln w="12700" cap="flat">
              <a:solidFill>
                <a:srgbClr val="AEADA0"/>
              </a:solidFill>
              <a:prstDash val="solid"/>
              <a:miter lim="400000"/>
            </a:ln>
          </a:left>
          <a:right>
            <a:ln w="12700" cap="flat">
              <a:solidFill>
                <a:srgbClr val="AEADA0"/>
              </a:solidFill>
              <a:prstDash val="solid"/>
              <a:miter lim="400000"/>
            </a:ln>
          </a:right>
          <a:top>
            <a:ln w="12700" cap="flat">
              <a:solidFill>
                <a:srgbClr val="AEADA0"/>
              </a:solidFill>
              <a:prstDash val="solid"/>
              <a:miter lim="400000"/>
            </a:ln>
          </a:top>
          <a:bottom>
            <a:ln w="12700" cap="flat">
              <a:solidFill>
                <a:srgbClr val="AEADA0"/>
              </a:solidFill>
              <a:prstDash val="solid"/>
              <a:miter lim="400000"/>
            </a:ln>
          </a:bottom>
          <a:insideH>
            <a:ln w="12700" cap="flat">
              <a:solidFill>
                <a:srgbClr val="AEADA0"/>
              </a:solidFill>
              <a:prstDash val="solid"/>
              <a:miter lim="400000"/>
            </a:ln>
          </a:insideH>
          <a:insideV>
            <a:ln w="12700" cap="flat">
              <a:solidFill>
                <a:srgbClr val="AEADA0"/>
              </a:solidFill>
              <a:prstDash val="solid"/>
              <a:miter lim="400000"/>
            </a:ln>
          </a:insideV>
        </a:tcBdr>
        <a:fill>
          <a:noFill/>
        </a:fill>
      </a:tcStyle>
    </a:wholeTbl>
    <a:band2H>
      <a:tcTxStyle b="def" i="def"/>
      <a:tcStyle>
        <a:tcBdr/>
        <a:fill>
          <a:solidFill>
            <a:srgbClr val="91908C">
              <a:alpha val="15000"/>
            </a:srgbClr>
          </a:solidFill>
        </a:fill>
      </a:tcStyle>
    </a:band2H>
    <a:firstCol>
      <a:tcTxStyle b="def" i="de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b="def" i="de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lastRow>
    <a:firstRow>
      <a:tcTxStyle b="def" i="de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Row>
  </a:tblStyle>
  <a:tblStyle styleId="{2708684C-4D16-4618-839F-0558EEFCDFE6}" styleName="">
    <a:tblBg/>
    <a:wholeTbl>
      <a:tcTxStyle b="def" i="def">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rnd">
              <a:solidFill>
                <a:srgbClr val="83827D"/>
              </a:solidFill>
              <a:custDash>
                <a:ds d="100000" sp="200000"/>
              </a:custDash>
              <a:miter lim="400000"/>
            </a:ln>
          </a:insideV>
        </a:tcBdr>
        <a:fill>
          <a:noFill/>
        </a:fill>
      </a:tcStyle>
    </a:wholeTbl>
    <a:band2H>
      <a:tcTxStyle b="def" i="def"/>
      <a:tcStyle>
        <a:tcBdr/>
        <a:fill>
          <a:solidFill>
            <a:srgbClr val="91908C">
              <a:alpha val="15000"/>
            </a:srgbClr>
          </a:solidFill>
        </a:fill>
      </a:tcStyle>
    </a:band2H>
    <a:firstCol>
      <a:tcTxStyle b="def" i="def">
        <a:font>
          <a:latin typeface="Helvetica Neue"/>
          <a:ea typeface="Helvetica Neue"/>
          <a:cs typeface="Helvetica Neue"/>
        </a:font>
        <a:srgbClr val="818181"/>
      </a:tcTxStyle>
      <a:tcStyle>
        <a:tcBdr>
          <a:left>
            <a:ln w="12700" cap="flat">
              <a:noFill/>
              <a:miter lim="400000"/>
            </a:ln>
          </a:left>
          <a:right>
            <a:ln w="25400" cap="flat">
              <a:solidFill>
                <a:srgbClr val="83827D"/>
              </a:solidFill>
              <a:prstDash val="solid"/>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flat">
              <a:solidFill>
                <a:srgbClr val="83827D"/>
              </a:solidFill>
              <a:prstDash val="solid"/>
              <a:miter lim="400000"/>
            </a:ln>
          </a:insideV>
        </a:tcBdr>
        <a:fill>
          <a:noFill/>
        </a:fill>
      </a:tcStyle>
    </a:firstCol>
    <a:lastRow>
      <a:tcTxStyle b="def" i="def">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flat">
              <a:solidFill>
                <a:srgbClr val="83827D"/>
              </a:solidFill>
              <a:prstDash val="solid"/>
              <a:miter lim="400000"/>
            </a:ln>
          </a:top>
          <a:bottom>
            <a:ln w="12700" cap="flat">
              <a:noFill/>
              <a:miter lim="400000"/>
            </a:ln>
          </a:bottom>
          <a:insideH>
            <a:ln w="12700" cap="flat">
              <a:noFill/>
              <a:miter lim="400000"/>
            </a:ln>
          </a:insideH>
          <a:insideV>
            <a:ln w="25400" cap="rnd">
              <a:solidFill>
                <a:srgbClr val="83827D"/>
              </a:solidFill>
              <a:custDash>
                <a:ds d="100000" sp="200000"/>
              </a:custDash>
              <a:miter lim="400000"/>
            </a:ln>
          </a:insideV>
        </a:tcBdr>
        <a:fill>
          <a:noFill/>
        </a:fill>
      </a:tcStyle>
    </a:lastRow>
    <a:firstRow>
      <a:tcTxStyle b="def" i="def">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12700" cap="flat">
              <a:noFill/>
              <a:miter lim="400000"/>
            </a:ln>
          </a:top>
          <a:bottom>
            <a:ln w="25400" cap="flat">
              <a:solidFill>
                <a:srgbClr val="83827D"/>
              </a:solidFill>
              <a:prstDash val="solid"/>
              <a:miter lim="400000"/>
            </a:ln>
          </a:bottom>
          <a:insideH>
            <a:ln w="12700" cap="flat">
              <a:noFill/>
              <a:miter lim="400000"/>
            </a:ln>
          </a:insideH>
          <a:insideV>
            <a:ln w="25400" cap="rnd">
              <a:solidFill>
                <a:srgbClr val="83827D"/>
              </a:solidFill>
              <a:custDash>
                <a:ds d="100000" sp="200000"/>
              </a:custDash>
              <a:miter lim="400000"/>
            </a:ln>
          </a:insideV>
        </a:tcBdr>
        <a:fill>
          <a:noFill/>
        </a:fill>
      </a:tcStyle>
    </a:firstRow>
  </a:tblStyle>
  <a:tblStyle styleId="{8F44A2F1-9E1F-4B54-A3A2-5F16C0AD49E2}" styleName="">
    <a:tblBg/>
    <a:wholeTbl>
      <a:tcTxStyle b="off" i="off">
        <a:font>
          <a:latin typeface="Helvetica Neue"/>
          <a:ea typeface="Helvetica Neue"/>
          <a:cs typeface="Helvetica Neue"/>
        </a:font>
        <a:srgbClr val="818181"/>
      </a:tcTxStyle>
      <a:tcStyle>
        <a:tcBdr>
          <a:left>
            <a:ln w="25400" cap="flat">
              <a:solidFill>
                <a:srgbClr val="A2A1A6"/>
              </a:solidFill>
              <a:prstDash val="solid"/>
              <a:miter lim="400000"/>
            </a:ln>
          </a:left>
          <a:right>
            <a:ln w="25400" cap="flat">
              <a:solidFill>
                <a:srgbClr val="A2A1A6"/>
              </a:solidFill>
              <a:prstDash val="solid"/>
              <a:miter lim="400000"/>
            </a:ln>
          </a:right>
          <a:top>
            <a:ln w="25400" cap="flat">
              <a:solidFill>
                <a:srgbClr val="A2A1A6"/>
              </a:solidFill>
              <a:prstDash val="solid"/>
              <a:miter lim="400000"/>
            </a:ln>
          </a:top>
          <a:bottom>
            <a:ln w="25400" cap="flat">
              <a:solidFill>
                <a:srgbClr val="A2A1A6"/>
              </a:solidFill>
              <a:prstDash val="solid"/>
              <a:miter lim="400000"/>
            </a:ln>
          </a:bottom>
          <a:insideH>
            <a:ln w="25400" cap="flat">
              <a:solidFill>
                <a:srgbClr val="A2A1A6"/>
              </a:solidFill>
              <a:prstDash val="solid"/>
              <a:miter lim="400000"/>
            </a:ln>
          </a:insideH>
          <a:insideV>
            <a:ln w="25400" cap="flat">
              <a:solidFill>
                <a:srgbClr val="A2A1A6"/>
              </a:solidFill>
              <a:prstDash val="solid"/>
              <a:miter lim="400000"/>
            </a:ln>
          </a:insideV>
        </a:tcBdr>
        <a:fill>
          <a:noFill/>
        </a:fill>
      </a:tcStyle>
    </a:wholeTbl>
    <a:band2H>
      <a:tcTxStyle b="def" i="def"/>
      <a:tcStyle>
        <a:tcBdr/>
        <a:fill>
          <a:solidFill>
            <a:srgbClr val="91908C">
              <a:alpha val="15000"/>
            </a:srgbClr>
          </a:solidFill>
        </a:fill>
      </a:tcStyle>
    </a:band2H>
    <a:firstCol>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firstCol>
    <a:lastRow>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508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lastRow>
    <a:firstRow>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 Id="rId50" Type="http://schemas.openxmlformats.org/officeDocument/2006/relationships/slide" Target="slides/slide43.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240" name="Shape 240"/>
          <p:cNvSpPr/>
          <p:nvPr>
            <p:ph type="sldImg"/>
          </p:nvPr>
        </p:nvSpPr>
        <p:spPr>
          <a:xfrm>
            <a:off x="1143000" y="685800"/>
            <a:ext cx="4572000" cy="3429000"/>
          </a:xfrm>
          <a:prstGeom prst="rect">
            <a:avLst/>
          </a:prstGeom>
        </p:spPr>
        <p:txBody>
          <a:bodyPr/>
          <a:lstStyle/>
          <a:p>
            <a:pPr/>
          </a:p>
        </p:txBody>
      </p:sp>
      <p:sp>
        <p:nvSpPr>
          <p:cNvPr id="241" name="Shape 241"/>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584200" latinLnBrk="0">
      <a:defRPr sz="2200">
        <a:latin typeface="Lucida Grande"/>
        <a:ea typeface="Lucida Grande"/>
        <a:cs typeface="Lucida Grande"/>
        <a:sym typeface="Lucida Grande"/>
      </a:defRPr>
    </a:lvl1pPr>
    <a:lvl2pPr indent="228600" defTabSz="584200" latinLnBrk="0">
      <a:defRPr sz="2200">
        <a:latin typeface="Lucida Grande"/>
        <a:ea typeface="Lucida Grande"/>
        <a:cs typeface="Lucida Grande"/>
        <a:sym typeface="Lucida Grande"/>
      </a:defRPr>
    </a:lvl2pPr>
    <a:lvl3pPr indent="457200" defTabSz="584200" latinLnBrk="0">
      <a:defRPr sz="2200">
        <a:latin typeface="Lucida Grande"/>
        <a:ea typeface="Lucida Grande"/>
        <a:cs typeface="Lucida Grande"/>
        <a:sym typeface="Lucida Grande"/>
      </a:defRPr>
    </a:lvl3pPr>
    <a:lvl4pPr indent="685800" defTabSz="584200" latinLnBrk="0">
      <a:defRPr sz="2200">
        <a:latin typeface="Lucida Grande"/>
        <a:ea typeface="Lucida Grande"/>
        <a:cs typeface="Lucida Grande"/>
        <a:sym typeface="Lucida Grande"/>
      </a:defRPr>
    </a:lvl4pPr>
    <a:lvl5pPr indent="914400" defTabSz="584200" latinLnBrk="0">
      <a:defRPr sz="2200">
        <a:latin typeface="Lucida Grande"/>
        <a:ea typeface="Lucida Grande"/>
        <a:cs typeface="Lucida Grande"/>
        <a:sym typeface="Lucida Grande"/>
      </a:defRPr>
    </a:lvl5pPr>
    <a:lvl6pPr indent="1143000" defTabSz="584200" latinLnBrk="0">
      <a:defRPr sz="2200">
        <a:latin typeface="Lucida Grande"/>
        <a:ea typeface="Lucida Grande"/>
        <a:cs typeface="Lucida Grande"/>
        <a:sym typeface="Lucida Grande"/>
      </a:defRPr>
    </a:lvl6pPr>
    <a:lvl7pPr indent="1371600" defTabSz="584200" latinLnBrk="0">
      <a:defRPr sz="2200">
        <a:latin typeface="Lucida Grande"/>
        <a:ea typeface="Lucida Grande"/>
        <a:cs typeface="Lucida Grande"/>
        <a:sym typeface="Lucida Grande"/>
      </a:defRPr>
    </a:lvl7pPr>
    <a:lvl8pPr indent="1600200" defTabSz="584200" latinLnBrk="0">
      <a:defRPr sz="2200">
        <a:latin typeface="Lucida Grande"/>
        <a:ea typeface="Lucida Grande"/>
        <a:cs typeface="Lucida Grande"/>
        <a:sym typeface="Lucida Grande"/>
      </a:defRPr>
    </a:lvl8pPr>
    <a:lvl9pPr indent="1828800" defTabSz="584200" latinLnBrk="0">
      <a:defRPr sz="2200">
        <a:latin typeface="Lucida Grande"/>
        <a:ea typeface="Lucida Grande"/>
        <a:cs typeface="Lucida Grande"/>
        <a:sym typeface="Lucida Grande"/>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amp; Subtitle">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2" name="Title Text"/>
          <p:cNvSpPr txBox="1"/>
          <p:nvPr>
            <p:ph type="title"/>
          </p:nvPr>
        </p:nvSpPr>
        <p:spPr>
          <a:xfrm>
            <a:off x="1422400" y="5245100"/>
            <a:ext cx="10541000" cy="2628900"/>
          </a:xfrm>
          <a:prstGeom prst="rect">
            <a:avLst/>
          </a:prstGeom>
        </p:spPr>
        <p:txBody>
          <a:bodyPr anchor="b"/>
          <a:lstStyle>
            <a:lvl1pPr marL="0">
              <a:lnSpc>
                <a:spcPct val="100000"/>
              </a:lnSpc>
              <a:defRPr sz="7600">
                <a:solidFill>
                  <a:srgbClr val="DEDDDE"/>
                </a:solidFill>
                <a:latin typeface="+mj-lt"/>
                <a:ea typeface="+mj-ea"/>
                <a:cs typeface="+mj-cs"/>
                <a:sym typeface="Helvetica Neue Bold Condensed"/>
              </a:defRPr>
            </a:lvl1pPr>
          </a:lstStyle>
          <a:p>
            <a:pPr/>
            <a:r>
              <a:t>Title Text</a:t>
            </a:r>
          </a:p>
        </p:txBody>
      </p:sp>
      <p:sp>
        <p:nvSpPr>
          <p:cNvPr id="13" name="Body Level One…"/>
          <p:cNvSpPr txBox="1"/>
          <p:nvPr>
            <p:ph type="body" sz="quarter" idx="1"/>
          </p:nvPr>
        </p:nvSpPr>
        <p:spPr>
          <a:xfrm>
            <a:off x="1422400" y="7861300"/>
            <a:ext cx="10541000" cy="1612900"/>
          </a:xfrm>
          <a:prstGeom prst="rect">
            <a:avLst/>
          </a:prstGeom>
        </p:spPr>
        <p:txBody>
          <a:bodyPr anchor="t"/>
          <a:lstStyle>
            <a:lvl1pPr marL="0" indent="0">
              <a:spcBef>
                <a:spcPts val="0"/>
              </a:spcBef>
              <a:buSzTx/>
              <a:buNone/>
              <a:defRPr sz="4600">
                <a:solidFill>
                  <a:srgbClr val="6696B6"/>
                </a:solidFill>
                <a:latin typeface="+mj-lt"/>
                <a:ea typeface="+mj-ea"/>
                <a:cs typeface="+mj-cs"/>
                <a:sym typeface="Helvetica Neue Bold Condensed"/>
              </a:defRPr>
            </a:lvl1pPr>
            <a:lvl2pPr marL="0" indent="0">
              <a:spcBef>
                <a:spcPts val="0"/>
              </a:spcBef>
              <a:buSzTx/>
              <a:buNone/>
              <a:defRPr sz="4600">
                <a:solidFill>
                  <a:srgbClr val="6696B6"/>
                </a:solidFill>
                <a:latin typeface="+mj-lt"/>
                <a:ea typeface="+mj-ea"/>
                <a:cs typeface="+mj-cs"/>
                <a:sym typeface="Helvetica Neue Bold Condensed"/>
              </a:defRPr>
            </a:lvl2pPr>
            <a:lvl3pPr marL="0" indent="0">
              <a:spcBef>
                <a:spcPts val="0"/>
              </a:spcBef>
              <a:buSzTx/>
              <a:buNone/>
              <a:defRPr sz="4600">
                <a:solidFill>
                  <a:srgbClr val="6696B6"/>
                </a:solidFill>
                <a:latin typeface="+mj-lt"/>
                <a:ea typeface="+mj-ea"/>
                <a:cs typeface="+mj-cs"/>
                <a:sym typeface="Helvetica Neue Bold Condensed"/>
              </a:defRPr>
            </a:lvl3pPr>
            <a:lvl4pPr marL="0" indent="0">
              <a:spcBef>
                <a:spcPts val="0"/>
              </a:spcBef>
              <a:buSzTx/>
              <a:buNone/>
              <a:defRPr sz="4600">
                <a:solidFill>
                  <a:srgbClr val="6696B6"/>
                </a:solidFill>
                <a:latin typeface="+mj-lt"/>
                <a:ea typeface="+mj-ea"/>
                <a:cs typeface="+mj-cs"/>
                <a:sym typeface="Helvetica Neue Bold Condensed"/>
              </a:defRPr>
            </a:lvl4pPr>
            <a:lvl5pPr marL="0" indent="0">
              <a:spcBef>
                <a:spcPts val="0"/>
              </a:spcBef>
              <a:buSzTx/>
              <a:buNone/>
              <a:defRPr sz="4600">
                <a:solidFill>
                  <a:srgbClr val="6696B6"/>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14" name="Slide Number"/>
          <p:cNvSpPr txBox="1"/>
          <p:nvPr>
            <p:ph type="sldNum" sz="quarter" idx="2"/>
          </p:nvPr>
        </p:nvSpPr>
        <p:spPr>
          <a:xfrm>
            <a:off x="6349999" y="9474200"/>
            <a:ext cx="312015" cy="299822"/>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Horizontal Big">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99" name="Line"/>
          <p:cNvSpPr/>
          <p:nvPr/>
        </p:nvSpPr>
        <p:spPr>
          <a:xfrm>
            <a:off x="278468" y="89154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100" name="Line"/>
          <p:cNvSpPr/>
          <p:nvPr/>
        </p:nvSpPr>
        <p:spPr>
          <a:xfrm>
            <a:off x="5256868" y="8902701"/>
            <a:ext cx="1" cy="596899"/>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101" name="Line"/>
          <p:cNvSpPr/>
          <p:nvPr/>
        </p:nvSpPr>
        <p:spPr>
          <a:xfrm>
            <a:off x="278468" y="71882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102" name="PROJECT"/>
          <p:cNvSpPr txBox="1"/>
          <p:nvPr>
            <p:ph type="body" sz="quarter" idx="21"/>
          </p:nvPr>
        </p:nvSpPr>
        <p:spPr>
          <a:xfrm>
            <a:off x="339858" y="7197750"/>
            <a:ext cx="935432" cy="374600"/>
          </a:xfrm>
          <a:prstGeom prst="rect">
            <a:avLst/>
          </a:prstGeom>
        </p:spPr>
        <p:txBody>
          <a:bodyPr wrap="none">
            <a:spAutoFit/>
          </a:bodyPr>
          <a:lstStyle>
            <a:lvl1pPr marL="0" indent="0">
              <a:spcBef>
                <a:spcPts val="0"/>
              </a:spcBef>
              <a:buSzTx/>
              <a:buNone/>
              <a:defRPr cap="all" sz="1800">
                <a:solidFill>
                  <a:srgbClr val="72707B"/>
                </a:solidFill>
                <a:latin typeface="+mj-lt"/>
                <a:ea typeface="+mj-ea"/>
                <a:cs typeface="+mj-cs"/>
                <a:sym typeface="Helvetica Neue Bold Condensed"/>
              </a:defRPr>
            </a:lvl1pPr>
          </a:lstStyle>
          <a:p>
            <a:pPr/>
            <a:r>
              <a:t>PROJECT</a:t>
            </a:r>
          </a:p>
        </p:txBody>
      </p:sp>
      <p:sp>
        <p:nvSpPr>
          <p:cNvPr id="103" name="DATE"/>
          <p:cNvSpPr txBox="1"/>
          <p:nvPr>
            <p:ph type="body" sz="quarter" idx="22"/>
          </p:nvPr>
        </p:nvSpPr>
        <p:spPr>
          <a:xfrm>
            <a:off x="339908" y="8912250"/>
            <a:ext cx="579730" cy="374600"/>
          </a:xfrm>
          <a:prstGeom prst="rect">
            <a:avLst/>
          </a:prstGeom>
        </p:spPr>
        <p:txBody>
          <a:bodyPr wrap="none">
            <a:spAutoFit/>
          </a:bodyPr>
          <a:lstStyle>
            <a:lvl1pPr marL="0" indent="0">
              <a:spcBef>
                <a:spcPts val="0"/>
              </a:spcBef>
              <a:buSzTx/>
              <a:buNone/>
              <a:defRPr cap="all" sz="1800">
                <a:solidFill>
                  <a:srgbClr val="72707B"/>
                </a:solidFill>
                <a:latin typeface="+mj-lt"/>
                <a:ea typeface="+mj-ea"/>
                <a:cs typeface="+mj-cs"/>
                <a:sym typeface="Helvetica Neue Bold Condensed"/>
              </a:defRPr>
            </a:lvl1pPr>
          </a:lstStyle>
          <a:p>
            <a:pPr/>
            <a:r>
              <a:t>DATE</a:t>
            </a:r>
          </a:p>
        </p:txBody>
      </p:sp>
      <p:sp>
        <p:nvSpPr>
          <p:cNvPr id="104" name="Client"/>
          <p:cNvSpPr txBox="1"/>
          <p:nvPr>
            <p:ph type="body" sz="quarter" idx="23"/>
          </p:nvPr>
        </p:nvSpPr>
        <p:spPr>
          <a:xfrm>
            <a:off x="5318308" y="8912250"/>
            <a:ext cx="752781" cy="374600"/>
          </a:xfrm>
          <a:prstGeom prst="rect">
            <a:avLst/>
          </a:prstGeom>
        </p:spPr>
        <p:txBody>
          <a:bodyPr wrap="none">
            <a:spAutoFit/>
          </a:bodyPr>
          <a:lstStyle>
            <a:lvl1pPr marL="0" indent="0">
              <a:spcBef>
                <a:spcPts val="0"/>
              </a:spcBef>
              <a:buSzTx/>
              <a:buNone/>
              <a:defRPr cap="all" sz="1800">
                <a:solidFill>
                  <a:srgbClr val="72707B"/>
                </a:solidFill>
                <a:latin typeface="+mj-lt"/>
                <a:ea typeface="+mj-ea"/>
                <a:cs typeface="+mj-cs"/>
                <a:sym typeface="Helvetica Neue Bold Condensed"/>
              </a:defRPr>
            </a:lvl1pPr>
          </a:lstStyle>
          <a:p>
            <a:pPr/>
            <a:r>
              <a:t>Client</a:t>
            </a:r>
          </a:p>
        </p:txBody>
      </p:sp>
      <p:sp>
        <p:nvSpPr>
          <p:cNvPr id="105" name="DATE"/>
          <p:cNvSpPr txBox="1"/>
          <p:nvPr>
            <p:ph type="body" sz="quarter" idx="24"/>
          </p:nvPr>
        </p:nvSpPr>
        <p:spPr>
          <a:xfrm>
            <a:off x="1419408" y="8908389"/>
            <a:ext cx="941731" cy="585522"/>
          </a:xfrm>
          <a:prstGeom prst="rect">
            <a:avLst/>
          </a:prstGeom>
        </p:spPr>
        <p:txBody>
          <a:bodyPr wrap="none">
            <a:spAutoFit/>
          </a:bodyPr>
          <a:lstStyle>
            <a:lvl1pPr marL="0" indent="0">
              <a:spcBef>
                <a:spcPts val="0"/>
              </a:spcBef>
              <a:buSzTx/>
              <a:buNone/>
              <a:defRPr cap="all" sz="3200">
                <a:solidFill>
                  <a:srgbClr val="6696B6"/>
                </a:solidFill>
                <a:latin typeface="+mj-lt"/>
                <a:ea typeface="+mj-ea"/>
                <a:cs typeface="+mj-cs"/>
                <a:sym typeface="Helvetica Neue Bold Condensed"/>
              </a:defRPr>
            </a:lvl1pPr>
          </a:lstStyle>
          <a:p>
            <a:pPr/>
            <a:r>
              <a:t>DATE</a:t>
            </a:r>
          </a:p>
        </p:txBody>
      </p:sp>
      <p:sp>
        <p:nvSpPr>
          <p:cNvPr id="106" name="NAME"/>
          <p:cNvSpPr txBox="1"/>
          <p:nvPr>
            <p:ph type="body" sz="quarter" idx="25"/>
          </p:nvPr>
        </p:nvSpPr>
        <p:spPr>
          <a:xfrm>
            <a:off x="6359707" y="8908389"/>
            <a:ext cx="1069748" cy="585522"/>
          </a:xfrm>
          <a:prstGeom prst="rect">
            <a:avLst/>
          </a:prstGeom>
        </p:spPr>
        <p:txBody>
          <a:bodyPr wrap="none">
            <a:spAutoFit/>
          </a:bodyPr>
          <a:lstStyle>
            <a:lvl1pPr marL="0" indent="0">
              <a:spcBef>
                <a:spcPts val="0"/>
              </a:spcBef>
              <a:buSzTx/>
              <a:buNone/>
              <a:defRPr cap="all" sz="3200">
                <a:solidFill>
                  <a:srgbClr val="6696B6"/>
                </a:solidFill>
                <a:latin typeface="+mj-lt"/>
                <a:ea typeface="+mj-ea"/>
                <a:cs typeface="+mj-cs"/>
                <a:sym typeface="Helvetica Neue Bold Condensed"/>
              </a:defRPr>
            </a:lvl1pPr>
          </a:lstStyle>
          <a:p>
            <a:pPr/>
            <a:r>
              <a:t>NAME</a:t>
            </a:r>
          </a:p>
        </p:txBody>
      </p:sp>
      <p:sp>
        <p:nvSpPr>
          <p:cNvPr id="107" name="Image"/>
          <p:cNvSpPr/>
          <p:nvPr>
            <p:ph type="pic" idx="26"/>
          </p:nvPr>
        </p:nvSpPr>
        <p:spPr>
          <a:xfrm>
            <a:off x="368300" y="-355600"/>
            <a:ext cx="12268200" cy="8178800"/>
          </a:xfrm>
          <a:prstGeom prst="rect">
            <a:avLst/>
          </a:prstGeom>
        </p:spPr>
        <p:txBody>
          <a:bodyPr lIns="91439" tIns="45719" rIns="91439" bIns="45719" anchor="t"/>
          <a:lstStyle/>
          <a:p>
            <a:pPr/>
          </a:p>
        </p:txBody>
      </p:sp>
      <p:sp>
        <p:nvSpPr>
          <p:cNvPr id="108" name="Title Text"/>
          <p:cNvSpPr txBox="1"/>
          <p:nvPr>
            <p:ph type="title"/>
          </p:nvPr>
        </p:nvSpPr>
        <p:spPr>
          <a:xfrm>
            <a:off x="1422400" y="7099300"/>
            <a:ext cx="10845800" cy="1028700"/>
          </a:xfrm>
          <a:prstGeom prst="rect">
            <a:avLst/>
          </a:prstGeom>
        </p:spPr>
        <p:txBody>
          <a:bodyPr anchor="b"/>
          <a:lstStyle>
            <a:lvl1pPr marL="0">
              <a:lnSpc>
                <a:spcPct val="100000"/>
              </a:lnSpc>
              <a:defRPr cap="all" sz="7400">
                <a:solidFill>
                  <a:srgbClr val="DEDDDE"/>
                </a:solidFill>
                <a:latin typeface="+mj-lt"/>
                <a:ea typeface="+mj-ea"/>
                <a:cs typeface="+mj-cs"/>
                <a:sym typeface="Helvetica Neue Bold Condensed"/>
              </a:defRPr>
            </a:lvl1pPr>
          </a:lstStyle>
          <a:p>
            <a:pPr/>
            <a:r>
              <a:t>Title Text</a:t>
            </a:r>
          </a:p>
        </p:txBody>
      </p:sp>
      <p:sp>
        <p:nvSpPr>
          <p:cNvPr id="109" name="Body Level One…"/>
          <p:cNvSpPr txBox="1"/>
          <p:nvPr>
            <p:ph type="body" sz="quarter" idx="1"/>
          </p:nvPr>
        </p:nvSpPr>
        <p:spPr>
          <a:xfrm>
            <a:off x="1422400" y="8115300"/>
            <a:ext cx="10845800" cy="749300"/>
          </a:xfrm>
          <a:prstGeom prst="rect">
            <a:avLst/>
          </a:prstGeom>
        </p:spPr>
        <p:txBody>
          <a:bodyPr anchor="t"/>
          <a:lstStyle>
            <a:lvl1pPr marL="0" indent="0">
              <a:spcBef>
                <a:spcPts val="0"/>
              </a:spcBef>
              <a:buSzTx/>
              <a:buNone/>
              <a:defRPr cap="all" sz="4600">
                <a:solidFill>
                  <a:srgbClr val="DEDDDE"/>
                </a:solidFill>
                <a:latin typeface="+mj-lt"/>
                <a:ea typeface="+mj-ea"/>
                <a:cs typeface="+mj-cs"/>
                <a:sym typeface="Helvetica Neue Bold Condensed"/>
              </a:defRPr>
            </a:lvl1pPr>
            <a:lvl2pPr marL="0" indent="0">
              <a:spcBef>
                <a:spcPts val="0"/>
              </a:spcBef>
              <a:buSzTx/>
              <a:buNone/>
              <a:defRPr cap="all" sz="4600">
                <a:solidFill>
                  <a:srgbClr val="DEDDDE"/>
                </a:solidFill>
                <a:latin typeface="+mj-lt"/>
                <a:ea typeface="+mj-ea"/>
                <a:cs typeface="+mj-cs"/>
                <a:sym typeface="Helvetica Neue Bold Condensed"/>
              </a:defRPr>
            </a:lvl2pPr>
            <a:lvl3pPr marL="0" indent="0">
              <a:spcBef>
                <a:spcPts val="0"/>
              </a:spcBef>
              <a:buSzTx/>
              <a:buNone/>
              <a:defRPr cap="all" sz="4600">
                <a:solidFill>
                  <a:srgbClr val="DEDDDE"/>
                </a:solidFill>
                <a:latin typeface="+mj-lt"/>
                <a:ea typeface="+mj-ea"/>
                <a:cs typeface="+mj-cs"/>
                <a:sym typeface="Helvetica Neue Bold Condensed"/>
              </a:defRPr>
            </a:lvl3pPr>
            <a:lvl4pPr marL="0" indent="0">
              <a:spcBef>
                <a:spcPts val="0"/>
              </a:spcBef>
              <a:buSzTx/>
              <a:buNone/>
              <a:defRPr cap="all" sz="4600">
                <a:solidFill>
                  <a:srgbClr val="DEDDDE"/>
                </a:solidFill>
                <a:latin typeface="+mj-lt"/>
                <a:ea typeface="+mj-ea"/>
                <a:cs typeface="+mj-cs"/>
                <a:sym typeface="Helvetica Neue Bold Condensed"/>
              </a:defRPr>
            </a:lvl4pPr>
            <a:lvl5pPr marL="0" indent="0">
              <a:spcBef>
                <a:spcPts val="0"/>
              </a:spcBef>
              <a:buSzTx/>
              <a:buNone/>
              <a:defRPr cap="all" sz="4600">
                <a:solidFill>
                  <a:srgbClr val="DEDDDE"/>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11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Big">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17"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118" name="Image"/>
          <p:cNvSpPr/>
          <p:nvPr>
            <p:ph type="pic" idx="21"/>
          </p:nvPr>
        </p:nvSpPr>
        <p:spPr>
          <a:xfrm>
            <a:off x="368300" y="228600"/>
            <a:ext cx="12268200" cy="8178800"/>
          </a:xfrm>
          <a:prstGeom prst="rect">
            <a:avLst/>
          </a:prstGeom>
        </p:spPr>
        <p:txBody>
          <a:bodyPr lIns="91439" tIns="45719" rIns="91439" bIns="45719" anchor="t"/>
          <a:lstStyle/>
          <a:p>
            <a:pPr/>
          </a:p>
        </p:txBody>
      </p:sp>
      <p:sp>
        <p:nvSpPr>
          <p:cNvPr id="119" name="Title Text"/>
          <p:cNvSpPr txBox="1"/>
          <p:nvPr>
            <p:ph type="title"/>
          </p:nvPr>
        </p:nvSpPr>
        <p:spPr>
          <a:xfrm>
            <a:off x="368300" y="8369300"/>
            <a:ext cx="10845800" cy="660400"/>
          </a:xfrm>
          <a:prstGeom prst="rect">
            <a:avLst/>
          </a:prstGeom>
        </p:spPr>
        <p:txBody>
          <a:bodyPr anchor="b"/>
          <a:lstStyle>
            <a:lvl1pPr marL="0">
              <a:lnSpc>
                <a:spcPct val="100000"/>
              </a:lnSpc>
              <a:defRPr cap="all" sz="4200">
                <a:solidFill>
                  <a:srgbClr val="DEDDDE"/>
                </a:solidFill>
                <a:latin typeface="+mj-lt"/>
                <a:ea typeface="+mj-ea"/>
                <a:cs typeface="+mj-cs"/>
                <a:sym typeface="Helvetica Neue Bold Condensed"/>
              </a:defRPr>
            </a:lvl1pPr>
          </a:lstStyle>
          <a:p>
            <a:pPr/>
            <a:r>
              <a:t>Title Text</a:t>
            </a:r>
          </a:p>
        </p:txBody>
      </p:sp>
      <p:sp>
        <p:nvSpPr>
          <p:cNvPr id="120" name="Body Level One…"/>
          <p:cNvSpPr txBox="1"/>
          <p:nvPr>
            <p:ph type="body" sz="quarter" idx="1"/>
          </p:nvPr>
        </p:nvSpPr>
        <p:spPr>
          <a:xfrm>
            <a:off x="368300" y="9017000"/>
            <a:ext cx="10845800" cy="431800"/>
          </a:xfrm>
          <a:prstGeom prst="rect">
            <a:avLst/>
          </a:prstGeom>
        </p:spPr>
        <p:txBody>
          <a:bodyPr anchor="t"/>
          <a:lstStyle>
            <a:lvl1pPr marL="0" indent="0">
              <a:spcBef>
                <a:spcPts val="0"/>
              </a:spcBef>
              <a:buSzTx/>
              <a:buNone/>
              <a:defRPr cap="all" sz="2400">
                <a:solidFill>
                  <a:srgbClr val="6696B6"/>
                </a:solidFill>
                <a:latin typeface="+mj-lt"/>
                <a:ea typeface="+mj-ea"/>
                <a:cs typeface="+mj-cs"/>
                <a:sym typeface="Helvetica Neue Bold Condensed"/>
              </a:defRPr>
            </a:lvl1pPr>
            <a:lvl2pPr marL="0" indent="0">
              <a:spcBef>
                <a:spcPts val="0"/>
              </a:spcBef>
              <a:buSzTx/>
              <a:buNone/>
              <a:defRPr cap="all" sz="2400">
                <a:solidFill>
                  <a:srgbClr val="5C89A5"/>
                </a:solidFill>
                <a:latin typeface="+mj-lt"/>
                <a:ea typeface="+mj-ea"/>
                <a:cs typeface="+mj-cs"/>
                <a:sym typeface="Helvetica Neue Bold Condensed"/>
              </a:defRPr>
            </a:lvl2pPr>
            <a:lvl3pPr marL="0" indent="0">
              <a:spcBef>
                <a:spcPts val="0"/>
              </a:spcBef>
              <a:buSzTx/>
              <a:buNone/>
              <a:defRPr cap="all" sz="2400">
                <a:solidFill>
                  <a:srgbClr val="5C89A5"/>
                </a:solidFill>
                <a:latin typeface="+mj-lt"/>
                <a:ea typeface="+mj-ea"/>
                <a:cs typeface="+mj-cs"/>
                <a:sym typeface="Helvetica Neue Bold Condensed"/>
              </a:defRPr>
            </a:lvl3pPr>
            <a:lvl4pPr marL="0" indent="0">
              <a:spcBef>
                <a:spcPts val="0"/>
              </a:spcBef>
              <a:buSzTx/>
              <a:buNone/>
              <a:defRPr cap="all" sz="2400">
                <a:solidFill>
                  <a:srgbClr val="5C89A5"/>
                </a:solidFill>
                <a:latin typeface="+mj-lt"/>
                <a:ea typeface="+mj-ea"/>
                <a:cs typeface="+mj-cs"/>
                <a:sym typeface="Helvetica Neue Bold Condensed"/>
              </a:defRPr>
            </a:lvl4pPr>
            <a:lvl5pPr marL="0" indent="0">
              <a:spcBef>
                <a:spcPts val="0"/>
              </a:spcBef>
              <a:buSzTx/>
              <a:buNone/>
              <a:defRPr cap="all" sz="2400">
                <a:solidFill>
                  <a:srgbClr val="5C89A5"/>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12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2 Up">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28"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129" name="Image"/>
          <p:cNvSpPr/>
          <p:nvPr>
            <p:ph type="pic" idx="21"/>
          </p:nvPr>
        </p:nvSpPr>
        <p:spPr>
          <a:xfrm>
            <a:off x="-2514600" y="368300"/>
            <a:ext cx="11849100" cy="7899400"/>
          </a:xfrm>
          <a:prstGeom prst="rect">
            <a:avLst/>
          </a:prstGeom>
        </p:spPr>
        <p:txBody>
          <a:bodyPr lIns="91439" tIns="45719" rIns="91439" bIns="45719" anchor="t"/>
          <a:lstStyle/>
          <a:p>
            <a:pPr/>
          </a:p>
        </p:txBody>
      </p:sp>
      <p:sp>
        <p:nvSpPr>
          <p:cNvPr id="130" name="Image"/>
          <p:cNvSpPr/>
          <p:nvPr>
            <p:ph type="pic" idx="22"/>
          </p:nvPr>
        </p:nvSpPr>
        <p:spPr>
          <a:xfrm>
            <a:off x="6540500" y="-254000"/>
            <a:ext cx="6096000" cy="9144000"/>
          </a:xfrm>
          <a:prstGeom prst="rect">
            <a:avLst/>
          </a:prstGeom>
        </p:spPr>
        <p:txBody>
          <a:bodyPr lIns="91439" tIns="45719" rIns="91439" bIns="45719" anchor="t"/>
          <a:lstStyle/>
          <a:p>
            <a:pPr/>
          </a:p>
        </p:txBody>
      </p:sp>
      <p:sp>
        <p:nvSpPr>
          <p:cNvPr id="131" name="Title Text"/>
          <p:cNvSpPr txBox="1"/>
          <p:nvPr>
            <p:ph type="title"/>
          </p:nvPr>
        </p:nvSpPr>
        <p:spPr>
          <a:xfrm>
            <a:off x="368300" y="8369300"/>
            <a:ext cx="10845800" cy="660400"/>
          </a:xfrm>
          <a:prstGeom prst="rect">
            <a:avLst/>
          </a:prstGeom>
        </p:spPr>
        <p:txBody>
          <a:bodyPr anchor="b"/>
          <a:lstStyle>
            <a:lvl1pPr marL="0">
              <a:lnSpc>
                <a:spcPct val="100000"/>
              </a:lnSpc>
              <a:defRPr cap="all" sz="4200">
                <a:solidFill>
                  <a:srgbClr val="DEDDDE"/>
                </a:solidFill>
                <a:latin typeface="+mj-lt"/>
                <a:ea typeface="+mj-ea"/>
                <a:cs typeface="+mj-cs"/>
                <a:sym typeface="Helvetica Neue Bold Condensed"/>
              </a:defRPr>
            </a:lvl1pPr>
          </a:lstStyle>
          <a:p>
            <a:pPr/>
            <a:r>
              <a:t>Title Text</a:t>
            </a:r>
          </a:p>
        </p:txBody>
      </p:sp>
      <p:sp>
        <p:nvSpPr>
          <p:cNvPr id="132" name="Body Level One…"/>
          <p:cNvSpPr txBox="1"/>
          <p:nvPr>
            <p:ph type="body" sz="quarter" idx="1"/>
          </p:nvPr>
        </p:nvSpPr>
        <p:spPr>
          <a:xfrm>
            <a:off x="368300" y="9017000"/>
            <a:ext cx="10845800" cy="431800"/>
          </a:xfrm>
          <a:prstGeom prst="rect">
            <a:avLst/>
          </a:prstGeom>
        </p:spPr>
        <p:txBody>
          <a:bodyPr anchor="t"/>
          <a:lstStyle>
            <a:lvl1pPr marL="0" indent="0">
              <a:spcBef>
                <a:spcPts val="0"/>
              </a:spcBef>
              <a:buSzTx/>
              <a:buNone/>
              <a:defRPr cap="all" sz="2400">
                <a:solidFill>
                  <a:srgbClr val="6696B6"/>
                </a:solidFill>
                <a:latin typeface="+mj-lt"/>
                <a:ea typeface="+mj-ea"/>
                <a:cs typeface="+mj-cs"/>
                <a:sym typeface="Helvetica Neue Bold Condensed"/>
              </a:defRPr>
            </a:lvl1pPr>
            <a:lvl2pPr marL="0" indent="0">
              <a:spcBef>
                <a:spcPts val="0"/>
              </a:spcBef>
              <a:buSzTx/>
              <a:buNone/>
              <a:defRPr cap="all" sz="2400">
                <a:solidFill>
                  <a:srgbClr val="6696B6"/>
                </a:solidFill>
                <a:latin typeface="+mj-lt"/>
                <a:ea typeface="+mj-ea"/>
                <a:cs typeface="+mj-cs"/>
                <a:sym typeface="Helvetica Neue Bold Condensed"/>
              </a:defRPr>
            </a:lvl2pPr>
            <a:lvl3pPr marL="0" indent="0">
              <a:spcBef>
                <a:spcPts val="0"/>
              </a:spcBef>
              <a:buSzTx/>
              <a:buNone/>
              <a:defRPr cap="all" sz="2400">
                <a:solidFill>
                  <a:srgbClr val="6696B6"/>
                </a:solidFill>
                <a:latin typeface="+mj-lt"/>
                <a:ea typeface="+mj-ea"/>
                <a:cs typeface="+mj-cs"/>
                <a:sym typeface="Helvetica Neue Bold Condensed"/>
              </a:defRPr>
            </a:lvl3pPr>
            <a:lvl4pPr marL="0" indent="0">
              <a:spcBef>
                <a:spcPts val="0"/>
              </a:spcBef>
              <a:buSzTx/>
              <a:buNone/>
              <a:defRPr cap="all" sz="2400">
                <a:solidFill>
                  <a:srgbClr val="6696B6"/>
                </a:solidFill>
                <a:latin typeface="+mj-lt"/>
                <a:ea typeface="+mj-ea"/>
                <a:cs typeface="+mj-cs"/>
                <a:sym typeface="Helvetica Neue Bold Condensed"/>
              </a:defRPr>
            </a:lvl4pPr>
            <a:lvl5pPr marL="0" indent="0">
              <a:spcBef>
                <a:spcPts val="0"/>
              </a:spcBef>
              <a:buSzTx/>
              <a:buNone/>
              <a:defRPr cap="all" sz="2400">
                <a:solidFill>
                  <a:srgbClr val="6696B6"/>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13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3 Up">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40"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141" name="Image"/>
          <p:cNvSpPr/>
          <p:nvPr>
            <p:ph type="pic" sz="quarter" idx="21"/>
          </p:nvPr>
        </p:nvSpPr>
        <p:spPr>
          <a:xfrm>
            <a:off x="8597900" y="3289300"/>
            <a:ext cx="4038600" cy="6057901"/>
          </a:xfrm>
          <a:prstGeom prst="rect">
            <a:avLst/>
          </a:prstGeom>
        </p:spPr>
        <p:txBody>
          <a:bodyPr lIns="91439" tIns="45719" rIns="91439" bIns="45719" anchor="t"/>
          <a:lstStyle/>
          <a:p>
            <a:pPr/>
          </a:p>
        </p:txBody>
      </p:sp>
      <p:sp>
        <p:nvSpPr>
          <p:cNvPr id="142" name="Image"/>
          <p:cNvSpPr/>
          <p:nvPr>
            <p:ph type="pic" idx="22"/>
          </p:nvPr>
        </p:nvSpPr>
        <p:spPr>
          <a:xfrm>
            <a:off x="-1485900" y="368300"/>
            <a:ext cx="11849100" cy="7899400"/>
          </a:xfrm>
          <a:prstGeom prst="rect">
            <a:avLst/>
          </a:prstGeom>
        </p:spPr>
        <p:txBody>
          <a:bodyPr lIns="91439" tIns="45719" rIns="91439" bIns="45719" anchor="t"/>
          <a:lstStyle/>
          <a:p>
            <a:pPr/>
          </a:p>
        </p:txBody>
      </p:sp>
      <p:sp>
        <p:nvSpPr>
          <p:cNvPr id="143" name="Image"/>
          <p:cNvSpPr/>
          <p:nvPr>
            <p:ph type="pic" sz="quarter" idx="23"/>
          </p:nvPr>
        </p:nvSpPr>
        <p:spPr>
          <a:xfrm>
            <a:off x="8597900" y="-698500"/>
            <a:ext cx="4038600" cy="6057901"/>
          </a:xfrm>
          <a:prstGeom prst="rect">
            <a:avLst/>
          </a:prstGeom>
        </p:spPr>
        <p:txBody>
          <a:bodyPr lIns="91439" tIns="45719" rIns="91439" bIns="45719" anchor="t"/>
          <a:lstStyle/>
          <a:p>
            <a:pPr/>
          </a:p>
        </p:txBody>
      </p:sp>
      <p:sp>
        <p:nvSpPr>
          <p:cNvPr id="144" name="Title Text"/>
          <p:cNvSpPr txBox="1"/>
          <p:nvPr>
            <p:ph type="title"/>
          </p:nvPr>
        </p:nvSpPr>
        <p:spPr>
          <a:xfrm>
            <a:off x="368300" y="8369300"/>
            <a:ext cx="10845800" cy="660400"/>
          </a:xfrm>
          <a:prstGeom prst="rect">
            <a:avLst/>
          </a:prstGeom>
        </p:spPr>
        <p:txBody>
          <a:bodyPr anchor="b"/>
          <a:lstStyle>
            <a:lvl1pPr marL="0">
              <a:lnSpc>
                <a:spcPct val="100000"/>
              </a:lnSpc>
              <a:defRPr cap="all" sz="4200">
                <a:solidFill>
                  <a:srgbClr val="DEDDDE"/>
                </a:solidFill>
                <a:latin typeface="+mj-lt"/>
                <a:ea typeface="+mj-ea"/>
                <a:cs typeface="+mj-cs"/>
                <a:sym typeface="Helvetica Neue Bold Condensed"/>
              </a:defRPr>
            </a:lvl1pPr>
          </a:lstStyle>
          <a:p>
            <a:pPr/>
            <a:r>
              <a:t>Title Text</a:t>
            </a:r>
          </a:p>
        </p:txBody>
      </p:sp>
      <p:sp>
        <p:nvSpPr>
          <p:cNvPr id="145" name="Body Level One…"/>
          <p:cNvSpPr txBox="1"/>
          <p:nvPr>
            <p:ph type="body" sz="quarter" idx="1"/>
          </p:nvPr>
        </p:nvSpPr>
        <p:spPr>
          <a:xfrm>
            <a:off x="368300" y="9017000"/>
            <a:ext cx="10845800" cy="431800"/>
          </a:xfrm>
          <a:prstGeom prst="rect">
            <a:avLst/>
          </a:prstGeom>
        </p:spPr>
        <p:txBody>
          <a:bodyPr anchor="t"/>
          <a:lstStyle>
            <a:lvl1pPr marL="0" indent="0">
              <a:spcBef>
                <a:spcPts val="0"/>
              </a:spcBef>
              <a:buSzTx/>
              <a:buNone/>
              <a:defRPr cap="all" sz="2400">
                <a:solidFill>
                  <a:srgbClr val="6696B6"/>
                </a:solidFill>
                <a:latin typeface="+mj-lt"/>
                <a:ea typeface="+mj-ea"/>
                <a:cs typeface="+mj-cs"/>
                <a:sym typeface="Helvetica Neue Bold Condensed"/>
              </a:defRPr>
            </a:lvl1pPr>
            <a:lvl2pPr marL="0" indent="0">
              <a:spcBef>
                <a:spcPts val="0"/>
              </a:spcBef>
              <a:buSzTx/>
              <a:buNone/>
              <a:defRPr cap="all" sz="2400">
                <a:solidFill>
                  <a:srgbClr val="6696B6"/>
                </a:solidFill>
                <a:latin typeface="+mj-lt"/>
                <a:ea typeface="+mj-ea"/>
                <a:cs typeface="+mj-cs"/>
                <a:sym typeface="Helvetica Neue Bold Condensed"/>
              </a:defRPr>
            </a:lvl2pPr>
            <a:lvl3pPr marL="0" indent="0">
              <a:spcBef>
                <a:spcPts val="0"/>
              </a:spcBef>
              <a:buSzTx/>
              <a:buNone/>
              <a:defRPr cap="all" sz="2400">
                <a:solidFill>
                  <a:srgbClr val="6696B6"/>
                </a:solidFill>
                <a:latin typeface="+mj-lt"/>
                <a:ea typeface="+mj-ea"/>
                <a:cs typeface="+mj-cs"/>
                <a:sym typeface="Helvetica Neue Bold Condensed"/>
              </a:defRPr>
            </a:lvl3pPr>
            <a:lvl4pPr marL="0" indent="0">
              <a:spcBef>
                <a:spcPts val="0"/>
              </a:spcBef>
              <a:buSzTx/>
              <a:buNone/>
              <a:defRPr cap="all" sz="2400">
                <a:solidFill>
                  <a:srgbClr val="6696B6"/>
                </a:solidFill>
                <a:latin typeface="+mj-lt"/>
                <a:ea typeface="+mj-ea"/>
                <a:cs typeface="+mj-cs"/>
                <a:sym typeface="Helvetica Neue Bold Condensed"/>
              </a:defRPr>
            </a:lvl4pPr>
            <a:lvl5pPr marL="0" indent="0">
              <a:spcBef>
                <a:spcPts val="0"/>
              </a:spcBef>
              <a:buSzTx/>
              <a:buNone/>
              <a:defRPr cap="all" sz="2400">
                <a:solidFill>
                  <a:srgbClr val="6696B6"/>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14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4 Up">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53"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154" name="Image"/>
          <p:cNvSpPr/>
          <p:nvPr>
            <p:ph type="pic" idx="21"/>
          </p:nvPr>
        </p:nvSpPr>
        <p:spPr>
          <a:xfrm>
            <a:off x="-1485900" y="368300"/>
            <a:ext cx="11849100" cy="7899400"/>
          </a:xfrm>
          <a:prstGeom prst="rect">
            <a:avLst/>
          </a:prstGeom>
        </p:spPr>
        <p:txBody>
          <a:bodyPr lIns="91439" tIns="45719" rIns="91439" bIns="45719" anchor="t"/>
          <a:lstStyle/>
          <a:p>
            <a:pPr/>
          </a:p>
        </p:txBody>
      </p:sp>
      <p:sp>
        <p:nvSpPr>
          <p:cNvPr id="155" name="Image"/>
          <p:cNvSpPr/>
          <p:nvPr>
            <p:ph type="pic" sz="quarter" idx="22"/>
          </p:nvPr>
        </p:nvSpPr>
        <p:spPr>
          <a:xfrm>
            <a:off x="8597900" y="3949700"/>
            <a:ext cx="4038600" cy="6057900"/>
          </a:xfrm>
          <a:prstGeom prst="rect">
            <a:avLst/>
          </a:prstGeom>
        </p:spPr>
        <p:txBody>
          <a:bodyPr lIns="91439" tIns="45719" rIns="91439" bIns="45719" anchor="t"/>
          <a:lstStyle/>
          <a:p>
            <a:pPr/>
          </a:p>
        </p:txBody>
      </p:sp>
      <p:sp>
        <p:nvSpPr>
          <p:cNvPr id="156" name="Image"/>
          <p:cNvSpPr/>
          <p:nvPr>
            <p:ph type="pic" sz="quarter" idx="23"/>
          </p:nvPr>
        </p:nvSpPr>
        <p:spPr>
          <a:xfrm>
            <a:off x="8597900" y="-1371600"/>
            <a:ext cx="4038600" cy="6057901"/>
          </a:xfrm>
          <a:prstGeom prst="rect">
            <a:avLst/>
          </a:prstGeom>
        </p:spPr>
        <p:txBody>
          <a:bodyPr lIns="91439" tIns="45719" rIns="91439" bIns="45719" anchor="t"/>
          <a:lstStyle/>
          <a:p>
            <a:pPr/>
          </a:p>
        </p:txBody>
      </p:sp>
      <p:sp>
        <p:nvSpPr>
          <p:cNvPr id="157" name="Image"/>
          <p:cNvSpPr/>
          <p:nvPr>
            <p:ph type="pic" sz="quarter" idx="24"/>
          </p:nvPr>
        </p:nvSpPr>
        <p:spPr>
          <a:xfrm>
            <a:off x="8597900" y="1295400"/>
            <a:ext cx="4038600" cy="6057901"/>
          </a:xfrm>
          <a:prstGeom prst="rect">
            <a:avLst/>
          </a:prstGeom>
        </p:spPr>
        <p:txBody>
          <a:bodyPr lIns="91439" tIns="45719" rIns="91439" bIns="45719" anchor="t"/>
          <a:lstStyle/>
          <a:p>
            <a:pPr/>
          </a:p>
        </p:txBody>
      </p:sp>
      <p:sp>
        <p:nvSpPr>
          <p:cNvPr id="158" name="Title Text"/>
          <p:cNvSpPr txBox="1"/>
          <p:nvPr>
            <p:ph type="title"/>
          </p:nvPr>
        </p:nvSpPr>
        <p:spPr>
          <a:xfrm>
            <a:off x="368300" y="8369300"/>
            <a:ext cx="10845800" cy="660400"/>
          </a:xfrm>
          <a:prstGeom prst="rect">
            <a:avLst/>
          </a:prstGeom>
        </p:spPr>
        <p:txBody>
          <a:bodyPr anchor="b"/>
          <a:lstStyle>
            <a:lvl1pPr marL="0">
              <a:lnSpc>
                <a:spcPct val="100000"/>
              </a:lnSpc>
              <a:defRPr cap="all" sz="4200">
                <a:solidFill>
                  <a:srgbClr val="DEDDDE"/>
                </a:solidFill>
                <a:latin typeface="+mj-lt"/>
                <a:ea typeface="+mj-ea"/>
                <a:cs typeface="+mj-cs"/>
                <a:sym typeface="Helvetica Neue Bold Condensed"/>
              </a:defRPr>
            </a:lvl1pPr>
          </a:lstStyle>
          <a:p>
            <a:pPr/>
            <a:r>
              <a:t>Title Text</a:t>
            </a:r>
          </a:p>
        </p:txBody>
      </p:sp>
      <p:sp>
        <p:nvSpPr>
          <p:cNvPr id="159" name="Body Level One…"/>
          <p:cNvSpPr txBox="1"/>
          <p:nvPr>
            <p:ph type="body" sz="quarter" idx="1"/>
          </p:nvPr>
        </p:nvSpPr>
        <p:spPr>
          <a:xfrm>
            <a:off x="368300" y="9017000"/>
            <a:ext cx="10845800" cy="431800"/>
          </a:xfrm>
          <a:prstGeom prst="rect">
            <a:avLst/>
          </a:prstGeom>
        </p:spPr>
        <p:txBody>
          <a:bodyPr anchor="t"/>
          <a:lstStyle>
            <a:lvl1pPr marL="0" indent="0">
              <a:spcBef>
                <a:spcPts val="0"/>
              </a:spcBef>
              <a:buSzTx/>
              <a:buNone/>
              <a:defRPr cap="all" sz="2400">
                <a:solidFill>
                  <a:srgbClr val="6696B6"/>
                </a:solidFill>
                <a:latin typeface="+mj-lt"/>
                <a:ea typeface="+mj-ea"/>
                <a:cs typeface="+mj-cs"/>
                <a:sym typeface="Helvetica Neue Bold Condensed"/>
              </a:defRPr>
            </a:lvl1pPr>
            <a:lvl2pPr marL="0" indent="0">
              <a:spcBef>
                <a:spcPts val="0"/>
              </a:spcBef>
              <a:buSzTx/>
              <a:buNone/>
              <a:defRPr cap="all" sz="2400">
                <a:solidFill>
                  <a:srgbClr val="6696B6"/>
                </a:solidFill>
                <a:latin typeface="+mj-lt"/>
                <a:ea typeface="+mj-ea"/>
                <a:cs typeface="+mj-cs"/>
                <a:sym typeface="Helvetica Neue Bold Condensed"/>
              </a:defRPr>
            </a:lvl2pPr>
            <a:lvl3pPr marL="0" indent="0">
              <a:spcBef>
                <a:spcPts val="0"/>
              </a:spcBef>
              <a:buSzTx/>
              <a:buNone/>
              <a:defRPr cap="all" sz="2400">
                <a:solidFill>
                  <a:srgbClr val="6696B6"/>
                </a:solidFill>
                <a:latin typeface="+mj-lt"/>
                <a:ea typeface="+mj-ea"/>
                <a:cs typeface="+mj-cs"/>
                <a:sym typeface="Helvetica Neue Bold Condensed"/>
              </a:defRPr>
            </a:lvl3pPr>
            <a:lvl4pPr marL="0" indent="0">
              <a:spcBef>
                <a:spcPts val="0"/>
              </a:spcBef>
              <a:buSzTx/>
              <a:buNone/>
              <a:defRPr cap="all" sz="2400">
                <a:solidFill>
                  <a:srgbClr val="6696B6"/>
                </a:solidFill>
                <a:latin typeface="+mj-lt"/>
                <a:ea typeface="+mj-ea"/>
                <a:cs typeface="+mj-cs"/>
                <a:sym typeface="Helvetica Neue Bold Condensed"/>
              </a:defRPr>
            </a:lvl4pPr>
            <a:lvl5pPr marL="0" indent="0">
              <a:spcBef>
                <a:spcPts val="0"/>
              </a:spcBef>
              <a:buSzTx/>
              <a:buNone/>
              <a:defRPr cap="all" sz="2400">
                <a:solidFill>
                  <a:srgbClr val="6696B6"/>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16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6 Up">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67"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168" name="Image"/>
          <p:cNvSpPr/>
          <p:nvPr>
            <p:ph type="pic" sz="half" idx="21"/>
          </p:nvPr>
        </p:nvSpPr>
        <p:spPr>
          <a:xfrm>
            <a:off x="596900" y="3733800"/>
            <a:ext cx="7924800" cy="5283200"/>
          </a:xfrm>
          <a:prstGeom prst="rect">
            <a:avLst/>
          </a:prstGeom>
        </p:spPr>
        <p:txBody>
          <a:bodyPr lIns="91439" tIns="45719" rIns="91439" bIns="45719" anchor="t"/>
          <a:lstStyle/>
          <a:p>
            <a:pPr/>
          </a:p>
        </p:txBody>
      </p:sp>
      <p:sp>
        <p:nvSpPr>
          <p:cNvPr id="169" name="Image"/>
          <p:cNvSpPr/>
          <p:nvPr>
            <p:ph type="pic" sz="quarter" idx="22"/>
          </p:nvPr>
        </p:nvSpPr>
        <p:spPr>
          <a:xfrm>
            <a:off x="4483100" y="-698500"/>
            <a:ext cx="4038600" cy="6057901"/>
          </a:xfrm>
          <a:prstGeom prst="rect">
            <a:avLst/>
          </a:prstGeom>
        </p:spPr>
        <p:txBody>
          <a:bodyPr lIns="91439" tIns="45719" rIns="91439" bIns="45719" anchor="t"/>
          <a:lstStyle/>
          <a:p>
            <a:pPr/>
          </a:p>
        </p:txBody>
      </p:sp>
      <p:sp>
        <p:nvSpPr>
          <p:cNvPr id="170" name="Image"/>
          <p:cNvSpPr/>
          <p:nvPr>
            <p:ph type="pic" sz="quarter" idx="23"/>
          </p:nvPr>
        </p:nvSpPr>
        <p:spPr>
          <a:xfrm>
            <a:off x="368300" y="3289300"/>
            <a:ext cx="4038600" cy="6057900"/>
          </a:xfrm>
          <a:prstGeom prst="rect">
            <a:avLst/>
          </a:prstGeom>
        </p:spPr>
        <p:txBody>
          <a:bodyPr lIns="91439" tIns="45719" rIns="91439" bIns="45719" anchor="t"/>
          <a:lstStyle/>
          <a:p>
            <a:pPr/>
          </a:p>
        </p:txBody>
      </p:sp>
      <p:sp>
        <p:nvSpPr>
          <p:cNvPr id="171" name="Image"/>
          <p:cNvSpPr/>
          <p:nvPr>
            <p:ph type="pic" sz="quarter" idx="24"/>
          </p:nvPr>
        </p:nvSpPr>
        <p:spPr>
          <a:xfrm>
            <a:off x="-546100" y="368300"/>
            <a:ext cx="5867400" cy="3911600"/>
          </a:xfrm>
          <a:prstGeom prst="rect">
            <a:avLst/>
          </a:prstGeom>
        </p:spPr>
        <p:txBody>
          <a:bodyPr lIns="91439" tIns="45719" rIns="91439" bIns="45719" anchor="t"/>
          <a:lstStyle/>
          <a:p>
            <a:pPr/>
          </a:p>
        </p:txBody>
      </p:sp>
      <p:sp>
        <p:nvSpPr>
          <p:cNvPr id="172" name="Image"/>
          <p:cNvSpPr/>
          <p:nvPr>
            <p:ph type="pic" sz="quarter" idx="25"/>
          </p:nvPr>
        </p:nvSpPr>
        <p:spPr>
          <a:xfrm>
            <a:off x="8597900" y="3289300"/>
            <a:ext cx="4038600" cy="6057901"/>
          </a:xfrm>
          <a:prstGeom prst="rect">
            <a:avLst/>
          </a:prstGeom>
        </p:spPr>
        <p:txBody>
          <a:bodyPr lIns="91439" tIns="45719" rIns="91439" bIns="45719" anchor="t"/>
          <a:lstStyle/>
          <a:p>
            <a:pPr/>
          </a:p>
        </p:txBody>
      </p:sp>
      <p:sp>
        <p:nvSpPr>
          <p:cNvPr id="173" name="Image"/>
          <p:cNvSpPr/>
          <p:nvPr>
            <p:ph type="pic" sz="quarter" idx="26"/>
          </p:nvPr>
        </p:nvSpPr>
        <p:spPr>
          <a:xfrm>
            <a:off x="8597900" y="-711200"/>
            <a:ext cx="4038600" cy="6057900"/>
          </a:xfrm>
          <a:prstGeom prst="rect">
            <a:avLst/>
          </a:prstGeom>
        </p:spPr>
        <p:txBody>
          <a:bodyPr lIns="91439" tIns="45719" rIns="91439" bIns="45719" anchor="t"/>
          <a:lstStyle/>
          <a:p>
            <a:pPr/>
          </a:p>
        </p:txBody>
      </p:sp>
      <p:sp>
        <p:nvSpPr>
          <p:cNvPr id="174" name="Title Text"/>
          <p:cNvSpPr txBox="1"/>
          <p:nvPr>
            <p:ph type="title"/>
          </p:nvPr>
        </p:nvSpPr>
        <p:spPr>
          <a:xfrm>
            <a:off x="368300" y="8369300"/>
            <a:ext cx="10845800" cy="660400"/>
          </a:xfrm>
          <a:prstGeom prst="rect">
            <a:avLst/>
          </a:prstGeom>
        </p:spPr>
        <p:txBody>
          <a:bodyPr anchor="b"/>
          <a:lstStyle>
            <a:lvl1pPr marL="0">
              <a:lnSpc>
                <a:spcPct val="100000"/>
              </a:lnSpc>
              <a:defRPr cap="all" sz="4200">
                <a:solidFill>
                  <a:srgbClr val="DEDDDE"/>
                </a:solidFill>
                <a:latin typeface="+mj-lt"/>
                <a:ea typeface="+mj-ea"/>
                <a:cs typeface="+mj-cs"/>
                <a:sym typeface="Helvetica Neue Bold Condensed"/>
              </a:defRPr>
            </a:lvl1pPr>
          </a:lstStyle>
          <a:p>
            <a:pPr/>
            <a:r>
              <a:t>Title Text</a:t>
            </a:r>
          </a:p>
        </p:txBody>
      </p:sp>
      <p:sp>
        <p:nvSpPr>
          <p:cNvPr id="175" name="Body Level One…"/>
          <p:cNvSpPr txBox="1"/>
          <p:nvPr>
            <p:ph type="body" sz="quarter" idx="1"/>
          </p:nvPr>
        </p:nvSpPr>
        <p:spPr>
          <a:xfrm>
            <a:off x="368300" y="9017000"/>
            <a:ext cx="10845800" cy="431800"/>
          </a:xfrm>
          <a:prstGeom prst="rect">
            <a:avLst/>
          </a:prstGeom>
        </p:spPr>
        <p:txBody>
          <a:bodyPr anchor="t"/>
          <a:lstStyle>
            <a:lvl1pPr marL="0" indent="0">
              <a:spcBef>
                <a:spcPts val="0"/>
              </a:spcBef>
              <a:buSzTx/>
              <a:buNone/>
              <a:defRPr cap="all" sz="2400">
                <a:solidFill>
                  <a:srgbClr val="6696B6"/>
                </a:solidFill>
                <a:latin typeface="+mj-lt"/>
                <a:ea typeface="+mj-ea"/>
                <a:cs typeface="+mj-cs"/>
                <a:sym typeface="Helvetica Neue Bold Condensed"/>
              </a:defRPr>
            </a:lvl1pPr>
            <a:lvl2pPr marL="0" indent="0">
              <a:spcBef>
                <a:spcPts val="0"/>
              </a:spcBef>
              <a:buSzTx/>
              <a:buNone/>
              <a:defRPr cap="all" sz="2400">
                <a:solidFill>
                  <a:srgbClr val="6696B6"/>
                </a:solidFill>
                <a:latin typeface="+mj-lt"/>
                <a:ea typeface="+mj-ea"/>
                <a:cs typeface="+mj-cs"/>
                <a:sym typeface="Helvetica Neue Bold Condensed"/>
              </a:defRPr>
            </a:lvl2pPr>
            <a:lvl3pPr marL="0" indent="0">
              <a:spcBef>
                <a:spcPts val="0"/>
              </a:spcBef>
              <a:buSzTx/>
              <a:buNone/>
              <a:defRPr cap="all" sz="2400">
                <a:solidFill>
                  <a:srgbClr val="6696B6"/>
                </a:solidFill>
                <a:latin typeface="+mj-lt"/>
                <a:ea typeface="+mj-ea"/>
                <a:cs typeface="+mj-cs"/>
                <a:sym typeface="Helvetica Neue Bold Condensed"/>
              </a:defRPr>
            </a:lvl3pPr>
            <a:lvl4pPr marL="0" indent="0">
              <a:spcBef>
                <a:spcPts val="0"/>
              </a:spcBef>
              <a:buSzTx/>
              <a:buNone/>
              <a:defRPr cap="all" sz="2400">
                <a:solidFill>
                  <a:srgbClr val="6696B6"/>
                </a:solidFill>
                <a:latin typeface="+mj-lt"/>
                <a:ea typeface="+mj-ea"/>
                <a:cs typeface="+mj-cs"/>
                <a:sym typeface="Helvetica Neue Bold Condensed"/>
              </a:defRPr>
            </a:lvl4pPr>
            <a:lvl5pPr marL="0" indent="0">
              <a:spcBef>
                <a:spcPts val="0"/>
              </a:spcBef>
              <a:buSzTx/>
              <a:buNone/>
              <a:defRPr cap="all" sz="2400">
                <a:solidFill>
                  <a:srgbClr val="6696B6"/>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17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Vertical">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83" name="Image"/>
          <p:cNvSpPr/>
          <p:nvPr>
            <p:ph type="pic" sz="half" idx="21"/>
          </p:nvPr>
        </p:nvSpPr>
        <p:spPr>
          <a:xfrm>
            <a:off x="7670800" y="1663700"/>
            <a:ext cx="4292600" cy="6438900"/>
          </a:xfrm>
          <a:prstGeom prst="rect">
            <a:avLst/>
          </a:prstGeom>
          <a:ln w="9525">
            <a:round/>
          </a:ln>
        </p:spPr>
        <p:txBody>
          <a:bodyPr lIns="91439" tIns="45719" rIns="91439" bIns="45719" anchor="t"/>
          <a:lstStyle/>
          <a:p>
            <a:pPr/>
          </a:p>
        </p:txBody>
      </p:sp>
      <p:sp>
        <p:nvSpPr>
          <p:cNvPr id="184" name="Title Text"/>
          <p:cNvSpPr txBox="1"/>
          <p:nvPr>
            <p:ph type="title"/>
          </p:nvPr>
        </p:nvSpPr>
        <p:spPr>
          <a:xfrm>
            <a:off x="1041400" y="2019300"/>
            <a:ext cx="5334000" cy="2870200"/>
          </a:xfrm>
          <a:prstGeom prst="rect">
            <a:avLst/>
          </a:prstGeom>
        </p:spPr>
        <p:txBody>
          <a:bodyPr anchor="b"/>
          <a:lstStyle>
            <a:lvl1pPr marL="0">
              <a:defRPr>
                <a:solidFill>
                  <a:srgbClr val="DEDDDE"/>
                </a:solidFill>
                <a:latin typeface="+mj-lt"/>
                <a:ea typeface="+mj-ea"/>
                <a:cs typeface="+mj-cs"/>
                <a:sym typeface="Helvetica Neue Bold Condensed"/>
              </a:defRPr>
            </a:lvl1pPr>
          </a:lstStyle>
          <a:p>
            <a:pPr/>
            <a:r>
              <a:t>Title Text</a:t>
            </a:r>
          </a:p>
        </p:txBody>
      </p:sp>
      <p:sp>
        <p:nvSpPr>
          <p:cNvPr id="185" name="Body Level One…"/>
          <p:cNvSpPr txBox="1"/>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a:solidFill>
                  <a:srgbClr val="6696B6"/>
                </a:solidFill>
                <a:latin typeface="+mj-lt"/>
                <a:ea typeface="+mj-ea"/>
                <a:cs typeface="+mj-cs"/>
                <a:sym typeface="Helvetica Neue Bold Condensed"/>
              </a:defRPr>
            </a:lvl1pPr>
            <a:lvl2pPr marL="0" indent="0">
              <a:lnSpc>
                <a:spcPct val="110000"/>
              </a:lnSpc>
              <a:spcBef>
                <a:spcPts val="0"/>
              </a:spcBef>
              <a:buSzTx/>
              <a:buNone/>
              <a:defRPr>
                <a:solidFill>
                  <a:srgbClr val="6696B6"/>
                </a:solidFill>
                <a:latin typeface="+mj-lt"/>
                <a:ea typeface="+mj-ea"/>
                <a:cs typeface="+mj-cs"/>
                <a:sym typeface="Helvetica Neue Bold Condensed"/>
              </a:defRPr>
            </a:lvl2pPr>
            <a:lvl3pPr marL="0" indent="0">
              <a:lnSpc>
                <a:spcPct val="110000"/>
              </a:lnSpc>
              <a:spcBef>
                <a:spcPts val="0"/>
              </a:spcBef>
              <a:buSzTx/>
              <a:buNone/>
              <a:defRPr>
                <a:solidFill>
                  <a:srgbClr val="6696B6"/>
                </a:solidFill>
                <a:latin typeface="+mj-lt"/>
                <a:ea typeface="+mj-ea"/>
                <a:cs typeface="+mj-cs"/>
                <a:sym typeface="Helvetica Neue Bold Condensed"/>
              </a:defRPr>
            </a:lvl3pPr>
            <a:lvl4pPr marL="0" indent="0">
              <a:lnSpc>
                <a:spcPct val="110000"/>
              </a:lnSpc>
              <a:spcBef>
                <a:spcPts val="0"/>
              </a:spcBef>
              <a:buSzTx/>
              <a:buNone/>
              <a:defRPr>
                <a:solidFill>
                  <a:srgbClr val="6696B6"/>
                </a:solidFill>
                <a:latin typeface="+mj-lt"/>
                <a:ea typeface="+mj-ea"/>
                <a:cs typeface="+mj-cs"/>
                <a:sym typeface="Helvetica Neue Bold Condensed"/>
              </a:defRPr>
            </a:lvl4pPr>
            <a:lvl5pPr marL="0" indent="0">
              <a:lnSpc>
                <a:spcPct val="110000"/>
              </a:lnSpc>
              <a:spcBef>
                <a:spcPts val="0"/>
              </a:spcBef>
              <a:buSzTx/>
              <a:buNone/>
              <a:defRPr>
                <a:solidFill>
                  <a:srgbClr val="6696B6"/>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18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193" name="Image"/>
          <p:cNvSpPr/>
          <p:nvPr>
            <p:ph type="pic" sz="half" idx="21"/>
          </p:nvPr>
        </p:nvSpPr>
        <p:spPr>
          <a:xfrm>
            <a:off x="7670800" y="2413000"/>
            <a:ext cx="4292600" cy="6438900"/>
          </a:xfrm>
          <a:prstGeom prst="rect">
            <a:avLst/>
          </a:prstGeom>
          <a:ln w="9525">
            <a:round/>
          </a:ln>
        </p:spPr>
        <p:txBody>
          <a:bodyPr lIns="91439" tIns="45719" rIns="91439" bIns="45719" anchor="t"/>
          <a:lstStyle/>
          <a:p>
            <a:pPr/>
          </a:p>
        </p:txBody>
      </p:sp>
      <p:sp>
        <p:nvSpPr>
          <p:cNvPr id="194" name="Title Text"/>
          <p:cNvSpPr txBox="1"/>
          <p:nvPr>
            <p:ph type="title"/>
          </p:nvPr>
        </p:nvSpPr>
        <p:spPr>
          <a:prstGeom prst="rect">
            <a:avLst/>
          </a:prstGeom>
        </p:spPr>
        <p:txBody>
          <a:bodyPr/>
          <a:lstStyle/>
          <a:p>
            <a:pPr/>
            <a:r>
              <a:t>Title Text</a:t>
            </a:r>
          </a:p>
        </p:txBody>
      </p:sp>
      <p:sp>
        <p:nvSpPr>
          <p:cNvPr id="195" name="Body Level One…"/>
          <p:cNvSpPr txBox="1"/>
          <p:nvPr>
            <p:ph type="body" sz="half" idx="1"/>
          </p:nvPr>
        </p:nvSpPr>
        <p:spPr>
          <a:xfrm>
            <a:off x="1041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pPr/>
            <a:r>
              <a:t>Body Level One</a:t>
            </a:r>
          </a:p>
          <a:p>
            <a:pPr lvl="1"/>
            <a:r>
              <a:t>Body Level Two</a:t>
            </a:r>
          </a:p>
          <a:p>
            <a:pPr lvl="2"/>
            <a:r>
              <a:t>Body Level Three</a:t>
            </a:r>
          </a:p>
          <a:p>
            <a:pPr lvl="3"/>
            <a:r>
              <a:t>Body Level Four</a:t>
            </a:r>
          </a:p>
          <a:p>
            <a:pPr lvl="4"/>
            <a:r>
              <a:t>Body Level Five</a:t>
            </a:r>
          </a:p>
        </p:txBody>
      </p:sp>
      <p:sp>
        <p:nvSpPr>
          <p:cNvPr id="19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 Left">
    <p:spTree>
      <p:nvGrpSpPr>
        <p:cNvPr id="1" name=""/>
        <p:cNvGrpSpPr/>
        <p:nvPr/>
      </p:nvGrpSpPr>
      <p:grpSpPr>
        <a:xfrm>
          <a:off x="0" y="0"/>
          <a:ext cx="0" cy="0"/>
          <a:chOff x="0" y="0"/>
          <a:chExt cx="0" cy="0"/>
        </a:xfrm>
      </p:grpSpPr>
      <p:sp>
        <p:nvSpPr>
          <p:cNvPr id="203" name="Title Text"/>
          <p:cNvSpPr txBox="1"/>
          <p:nvPr>
            <p:ph type="title"/>
          </p:nvPr>
        </p:nvSpPr>
        <p:spPr>
          <a:prstGeom prst="rect">
            <a:avLst/>
          </a:prstGeom>
        </p:spPr>
        <p:txBody>
          <a:bodyPr/>
          <a:lstStyle/>
          <a:p>
            <a:pPr/>
            <a:r>
              <a:t>Title Text</a:t>
            </a:r>
          </a:p>
        </p:txBody>
      </p:sp>
      <p:sp>
        <p:nvSpPr>
          <p:cNvPr id="204" name="Body Level One…"/>
          <p:cNvSpPr txBox="1"/>
          <p:nvPr>
            <p:ph type="body" sz="half" idx="1"/>
          </p:nvPr>
        </p:nvSpPr>
        <p:spPr>
          <a:xfrm>
            <a:off x="1041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pPr/>
            <a:r>
              <a:t>Body Level One</a:t>
            </a:r>
          </a:p>
          <a:p>
            <a:pPr lvl="1"/>
            <a:r>
              <a:t>Body Level Two</a:t>
            </a:r>
          </a:p>
          <a:p>
            <a:pPr lvl="2"/>
            <a:r>
              <a:t>Body Level Three</a:t>
            </a:r>
          </a:p>
          <a:p>
            <a:pPr lvl="3"/>
            <a:r>
              <a:t>Body Level Four</a:t>
            </a:r>
          </a:p>
          <a:p>
            <a:pPr lvl="4"/>
            <a:r>
              <a:t>Body Level Five</a:t>
            </a:r>
          </a:p>
        </p:txBody>
      </p:sp>
      <p:sp>
        <p:nvSpPr>
          <p:cNvPr id="20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 Right">
    <p:spTree>
      <p:nvGrpSpPr>
        <p:cNvPr id="1" name=""/>
        <p:cNvGrpSpPr/>
        <p:nvPr/>
      </p:nvGrpSpPr>
      <p:grpSpPr>
        <a:xfrm>
          <a:off x="0" y="0"/>
          <a:ext cx="0" cy="0"/>
          <a:chOff x="0" y="0"/>
          <a:chExt cx="0" cy="0"/>
        </a:xfrm>
      </p:grpSpPr>
      <p:sp>
        <p:nvSpPr>
          <p:cNvPr id="212" name="Title Text"/>
          <p:cNvSpPr txBox="1"/>
          <p:nvPr>
            <p:ph type="title"/>
          </p:nvPr>
        </p:nvSpPr>
        <p:spPr>
          <a:prstGeom prst="rect">
            <a:avLst/>
          </a:prstGeom>
        </p:spPr>
        <p:txBody>
          <a:bodyPr/>
          <a:lstStyle/>
          <a:p>
            <a:pPr/>
            <a:r>
              <a:t>Title Text</a:t>
            </a:r>
          </a:p>
        </p:txBody>
      </p:sp>
      <p:sp>
        <p:nvSpPr>
          <p:cNvPr id="213" name="Body Level One…"/>
          <p:cNvSpPr txBox="1"/>
          <p:nvPr>
            <p:ph type="body" sz="half" idx="1"/>
          </p:nvPr>
        </p:nvSpPr>
        <p:spPr>
          <a:xfrm>
            <a:off x="6629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pPr/>
            <a:r>
              <a:t>Body Level One</a:t>
            </a:r>
          </a:p>
          <a:p>
            <a:pPr lvl="1"/>
            <a:r>
              <a:t>Body Level Two</a:t>
            </a:r>
          </a:p>
          <a:p>
            <a:pPr lvl="2"/>
            <a:r>
              <a:t>Body Level Three</a:t>
            </a:r>
          </a:p>
          <a:p>
            <a:pPr lvl="3"/>
            <a:r>
              <a:t>Body Level Four</a:t>
            </a:r>
          </a:p>
          <a:p>
            <a:pPr lvl="4"/>
            <a:r>
              <a:t>Body Level Five</a:t>
            </a:r>
          </a:p>
        </p:txBody>
      </p:sp>
      <p:sp>
        <p:nvSpPr>
          <p:cNvPr id="21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21" name="Title Text"/>
          <p:cNvSpPr txBox="1"/>
          <p:nvPr>
            <p:ph type="title"/>
          </p:nvPr>
        </p:nvSpPr>
        <p:spPr>
          <a:prstGeom prst="rect">
            <a:avLst/>
          </a:prstGeom>
        </p:spPr>
        <p:txBody>
          <a:bodyPr/>
          <a:lstStyle/>
          <a:p>
            <a:pPr/>
            <a:r>
              <a:t>Title Text</a:t>
            </a:r>
          </a:p>
        </p:txBody>
      </p:sp>
      <p:sp>
        <p:nvSpPr>
          <p:cNvPr id="22" name="Body Level One…"/>
          <p:cNvSpPr txBox="1"/>
          <p:nvPr>
            <p:ph type="body" idx="1"/>
          </p:nvPr>
        </p:nvSpPr>
        <p:spPr>
          <a:xfrm>
            <a:off x="1041400" y="2768600"/>
            <a:ext cx="10922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pPr/>
            <a:r>
              <a:t>Body Level One</a:t>
            </a:r>
          </a:p>
          <a:p>
            <a:pPr lvl="1"/>
            <a:r>
              <a:t>Body Level Two</a:t>
            </a:r>
          </a:p>
          <a:p>
            <a:pPr lvl="2"/>
            <a:r>
              <a:t>Body Level Three</a:t>
            </a:r>
          </a:p>
          <a:p>
            <a:pPr lvl="3"/>
            <a:r>
              <a:t>Body Level Four</a:t>
            </a:r>
          </a:p>
          <a:p>
            <a:pPr lvl="4"/>
            <a:r>
              <a:t>Body Level Five</a:t>
            </a:r>
          </a:p>
        </p:txBody>
      </p:sp>
      <p:sp>
        <p:nvSpPr>
          <p:cNvPr id="2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Vertical copy">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21" name="Image"/>
          <p:cNvSpPr/>
          <p:nvPr>
            <p:ph type="pic" sz="half" idx="21"/>
          </p:nvPr>
        </p:nvSpPr>
        <p:spPr>
          <a:xfrm>
            <a:off x="7670800" y="1663700"/>
            <a:ext cx="4292600" cy="6438900"/>
          </a:xfrm>
          <a:prstGeom prst="rect">
            <a:avLst/>
          </a:prstGeom>
          <a:ln w="9525">
            <a:round/>
          </a:ln>
        </p:spPr>
        <p:txBody>
          <a:bodyPr lIns="91439" tIns="45719" rIns="91439" bIns="45719" anchor="t"/>
          <a:lstStyle/>
          <a:p>
            <a:pPr/>
          </a:p>
        </p:txBody>
      </p:sp>
      <p:sp>
        <p:nvSpPr>
          <p:cNvPr id="222" name="Title Text"/>
          <p:cNvSpPr txBox="1"/>
          <p:nvPr>
            <p:ph type="title"/>
          </p:nvPr>
        </p:nvSpPr>
        <p:spPr>
          <a:xfrm>
            <a:off x="1041400" y="2019300"/>
            <a:ext cx="5334000" cy="2870200"/>
          </a:xfrm>
          <a:prstGeom prst="rect">
            <a:avLst/>
          </a:prstGeom>
        </p:spPr>
        <p:txBody>
          <a:bodyPr anchor="b"/>
          <a:lstStyle>
            <a:lvl1pPr marL="0">
              <a:defRPr>
                <a:solidFill>
                  <a:srgbClr val="DEDDDE"/>
                </a:solidFill>
                <a:latin typeface="+mj-lt"/>
                <a:ea typeface="+mj-ea"/>
                <a:cs typeface="+mj-cs"/>
                <a:sym typeface="Helvetica Neue Bold Condensed"/>
              </a:defRPr>
            </a:lvl1pPr>
          </a:lstStyle>
          <a:p>
            <a:pPr/>
            <a:r>
              <a:t>Title Text</a:t>
            </a:r>
          </a:p>
        </p:txBody>
      </p:sp>
      <p:sp>
        <p:nvSpPr>
          <p:cNvPr id="223" name="Body Level One…"/>
          <p:cNvSpPr txBox="1"/>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a:solidFill>
                  <a:srgbClr val="6696B6"/>
                </a:solidFill>
                <a:latin typeface="+mj-lt"/>
                <a:ea typeface="+mj-ea"/>
                <a:cs typeface="+mj-cs"/>
                <a:sym typeface="Helvetica Neue Bold Condensed"/>
              </a:defRPr>
            </a:lvl1pPr>
            <a:lvl2pPr marL="0" indent="0">
              <a:lnSpc>
                <a:spcPct val="110000"/>
              </a:lnSpc>
              <a:spcBef>
                <a:spcPts val="0"/>
              </a:spcBef>
              <a:buSzTx/>
              <a:buNone/>
              <a:defRPr>
                <a:solidFill>
                  <a:srgbClr val="6696B6"/>
                </a:solidFill>
                <a:latin typeface="+mj-lt"/>
                <a:ea typeface="+mj-ea"/>
                <a:cs typeface="+mj-cs"/>
                <a:sym typeface="Helvetica Neue Bold Condensed"/>
              </a:defRPr>
            </a:lvl2pPr>
            <a:lvl3pPr marL="0" indent="0">
              <a:lnSpc>
                <a:spcPct val="110000"/>
              </a:lnSpc>
              <a:spcBef>
                <a:spcPts val="0"/>
              </a:spcBef>
              <a:buSzTx/>
              <a:buNone/>
              <a:defRPr>
                <a:solidFill>
                  <a:srgbClr val="6696B6"/>
                </a:solidFill>
                <a:latin typeface="+mj-lt"/>
                <a:ea typeface="+mj-ea"/>
                <a:cs typeface="+mj-cs"/>
                <a:sym typeface="Helvetica Neue Bold Condensed"/>
              </a:defRPr>
            </a:lvl3pPr>
            <a:lvl4pPr marL="0" indent="0">
              <a:lnSpc>
                <a:spcPct val="110000"/>
              </a:lnSpc>
              <a:spcBef>
                <a:spcPts val="0"/>
              </a:spcBef>
              <a:buSzTx/>
              <a:buNone/>
              <a:defRPr>
                <a:solidFill>
                  <a:srgbClr val="6696B6"/>
                </a:solidFill>
                <a:latin typeface="+mj-lt"/>
                <a:ea typeface="+mj-ea"/>
                <a:cs typeface="+mj-cs"/>
                <a:sym typeface="Helvetica Neue Bold Condensed"/>
              </a:defRPr>
            </a:lvl4pPr>
            <a:lvl5pPr marL="0" indent="0">
              <a:lnSpc>
                <a:spcPct val="110000"/>
              </a:lnSpc>
              <a:spcBef>
                <a:spcPts val="0"/>
              </a:spcBef>
              <a:buSzTx/>
              <a:buNone/>
              <a:defRPr>
                <a:solidFill>
                  <a:srgbClr val="6696B6"/>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22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le &amp; Subtitle">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31"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cap="none" sz="4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232" name="Title Text"/>
          <p:cNvSpPr txBox="1"/>
          <p:nvPr>
            <p:ph type="title"/>
          </p:nvPr>
        </p:nvSpPr>
        <p:spPr>
          <a:xfrm>
            <a:off x="1422400" y="5245100"/>
            <a:ext cx="10541000" cy="2628900"/>
          </a:xfrm>
          <a:prstGeom prst="rect">
            <a:avLst/>
          </a:prstGeom>
        </p:spPr>
        <p:txBody>
          <a:bodyPr anchor="b"/>
          <a:lstStyle>
            <a:lvl1pPr marL="0">
              <a:lnSpc>
                <a:spcPct val="100000"/>
              </a:lnSpc>
              <a:defRPr sz="7600">
                <a:solidFill>
                  <a:srgbClr val="DEDDDE"/>
                </a:solidFill>
                <a:latin typeface="+mj-lt"/>
                <a:ea typeface="+mj-ea"/>
                <a:cs typeface="+mj-cs"/>
                <a:sym typeface="Helvetica Neue Bold Condensed"/>
              </a:defRPr>
            </a:lvl1pPr>
          </a:lstStyle>
          <a:p>
            <a:pPr/>
            <a:r>
              <a:t>Title Text</a:t>
            </a:r>
          </a:p>
        </p:txBody>
      </p:sp>
      <p:sp>
        <p:nvSpPr>
          <p:cNvPr id="233" name="Body Level One…"/>
          <p:cNvSpPr txBox="1"/>
          <p:nvPr>
            <p:ph type="body" sz="quarter" idx="1"/>
          </p:nvPr>
        </p:nvSpPr>
        <p:spPr>
          <a:xfrm>
            <a:off x="1422400" y="7861300"/>
            <a:ext cx="10541000" cy="1612900"/>
          </a:xfrm>
          <a:prstGeom prst="rect">
            <a:avLst/>
          </a:prstGeom>
        </p:spPr>
        <p:txBody>
          <a:bodyPr anchor="t"/>
          <a:lstStyle>
            <a:lvl1pPr marL="0" indent="0">
              <a:spcBef>
                <a:spcPts val="0"/>
              </a:spcBef>
              <a:buSzTx/>
              <a:buNone/>
              <a:defRPr sz="4600">
                <a:solidFill>
                  <a:srgbClr val="6696B6"/>
                </a:solidFill>
                <a:latin typeface="+mj-lt"/>
                <a:ea typeface="+mj-ea"/>
                <a:cs typeface="+mj-cs"/>
                <a:sym typeface="Helvetica Neue Bold Condensed"/>
              </a:defRPr>
            </a:lvl1pPr>
            <a:lvl2pPr marL="0" indent="0">
              <a:spcBef>
                <a:spcPts val="0"/>
              </a:spcBef>
              <a:buSzTx/>
              <a:buNone/>
              <a:defRPr sz="4600">
                <a:solidFill>
                  <a:srgbClr val="6696B6"/>
                </a:solidFill>
                <a:latin typeface="+mj-lt"/>
                <a:ea typeface="+mj-ea"/>
                <a:cs typeface="+mj-cs"/>
                <a:sym typeface="Helvetica Neue Bold Condensed"/>
              </a:defRPr>
            </a:lvl2pPr>
            <a:lvl3pPr marL="0" indent="0">
              <a:spcBef>
                <a:spcPts val="0"/>
              </a:spcBef>
              <a:buSzTx/>
              <a:buNone/>
              <a:defRPr sz="4600">
                <a:solidFill>
                  <a:srgbClr val="6696B6"/>
                </a:solidFill>
                <a:latin typeface="+mj-lt"/>
                <a:ea typeface="+mj-ea"/>
                <a:cs typeface="+mj-cs"/>
                <a:sym typeface="Helvetica Neue Bold Condensed"/>
              </a:defRPr>
            </a:lvl3pPr>
            <a:lvl4pPr marL="0" indent="0">
              <a:spcBef>
                <a:spcPts val="0"/>
              </a:spcBef>
              <a:buSzTx/>
              <a:buNone/>
              <a:defRPr sz="4600">
                <a:solidFill>
                  <a:srgbClr val="6696B6"/>
                </a:solidFill>
                <a:latin typeface="+mj-lt"/>
                <a:ea typeface="+mj-ea"/>
                <a:cs typeface="+mj-cs"/>
                <a:sym typeface="Helvetica Neue Bold Condensed"/>
              </a:defRPr>
            </a:lvl4pPr>
            <a:lvl5pPr marL="0" indent="0">
              <a:spcBef>
                <a:spcPts val="0"/>
              </a:spcBef>
              <a:buSzTx/>
              <a:buNone/>
              <a:defRPr sz="4600">
                <a:solidFill>
                  <a:srgbClr val="6696B6"/>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234" name="Slide Number"/>
          <p:cNvSpPr txBox="1"/>
          <p:nvPr>
            <p:ph type="sldNum" sz="quarter" idx="2"/>
          </p:nvPr>
        </p:nvSpPr>
        <p:spPr>
          <a:xfrm>
            <a:off x="6349999" y="9474200"/>
            <a:ext cx="312015" cy="299822"/>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 2 Column">
    <p:spTree>
      <p:nvGrpSpPr>
        <p:cNvPr id="1" name=""/>
        <p:cNvGrpSpPr/>
        <p:nvPr/>
      </p:nvGrpSpPr>
      <p:grpSpPr>
        <a:xfrm>
          <a:off x="0" y="0"/>
          <a:ext cx="0" cy="0"/>
          <a:chOff x="0" y="0"/>
          <a:chExt cx="0" cy="0"/>
        </a:xfrm>
      </p:grpSpPr>
      <p:sp>
        <p:nvSpPr>
          <p:cNvPr id="30" name="Title Text"/>
          <p:cNvSpPr txBox="1"/>
          <p:nvPr>
            <p:ph type="title"/>
          </p:nvPr>
        </p:nvSpPr>
        <p:spPr>
          <a:prstGeom prst="rect">
            <a:avLst/>
          </a:prstGeom>
        </p:spPr>
        <p:txBody>
          <a:bodyPr/>
          <a:lstStyle/>
          <a:p>
            <a:pPr/>
            <a:r>
              <a:t>Title Text</a:t>
            </a:r>
          </a:p>
        </p:txBody>
      </p:sp>
      <p:sp>
        <p:nvSpPr>
          <p:cNvPr id="31" name="Body Level One…"/>
          <p:cNvSpPr txBox="1"/>
          <p:nvPr>
            <p:ph type="body" idx="1"/>
          </p:nvPr>
        </p:nvSpPr>
        <p:spPr>
          <a:xfrm>
            <a:off x="1041400" y="2768600"/>
            <a:ext cx="10922000" cy="5715000"/>
          </a:xfrm>
          <a:prstGeom prst="rect">
            <a:avLst/>
          </a:prstGeom>
        </p:spPr>
        <p:txBody>
          <a:bodyPr numCol="2" spcCol="546100" anchor="t"/>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pPr/>
            <a:r>
              <a:t>Body Level One</a:t>
            </a:r>
          </a:p>
          <a:p>
            <a:pPr lvl="1"/>
            <a:r>
              <a:t>Body Level Two</a:t>
            </a:r>
          </a:p>
          <a:p>
            <a:pPr lvl="2"/>
            <a:r>
              <a:t>Body Level Three</a:t>
            </a:r>
          </a:p>
          <a:p>
            <a:pPr lvl="3"/>
            <a:r>
              <a:t>Body Level Four</a:t>
            </a:r>
          </a:p>
          <a:p>
            <a:pPr lvl="4"/>
            <a:r>
              <a:t>Body Level Five</a:t>
            </a:r>
          </a:p>
        </p:txBody>
      </p:sp>
      <p:sp>
        <p:nvSpPr>
          <p:cNvPr id="3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39" name="Body Level One…"/>
          <p:cNvSpPr txBox="1"/>
          <p:nvPr>
            <p:ph type="body" idx="1"/>
          </p:nvPr>
        </p:nvSpPr>
        <p:spPr>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a:r>
              <a:t>Body Level One</a:t>
            </a:r>
          </a:p>
          <a:p>
            <a:pPr lvl="1"/>
            <a:r>
              <a:t>Body Level Two</a:t>
            </a:r>
          </a:p>
          <a:p>
            <a:pPr lvl="2"/>
            <a:r>
              <a:t>Body Level Three</a:t>
            </a:r>
          </a:p>
          <a:p>
            <a:pPr lvl="3"/>
            <a:r>
              <a:t>Body Level Four</a:t>
            </a:r>
          </a:p>
          <a:p>
            <a:pPr lvl="4"/>
            <a:r>
              <a:t>Body Level Five</a:t>
            </a:r>
          </a:p>
        </p:txBody>
      </p:sp>
      <p:sp>
        <p:nvSpPr>
          <p:cNvPr id="4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4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 Top">
    <p:spTree>
      <p:nvGrpSpPr>
        <p:cNvPr id="1" name=""/>
        <p:cNvGrpSpPr/>
        <p:nvPr/>
      </p:nvGrpSpPr>
      <p:grpSpPr>
        <a:xfrm>
          <a:off x="0" y="0"/>
          <a:ext cx="0" cy="0"/>
          <a:chOff x="0" y="0"/>
          <a:chExt cx="0" cy="0"/>
        </a:xfrm>
      </p:grpSpPr>
      <p:sp>
        <p:nvSpPr>
          <p:cNvPr id="54" name="Title Text"/>
          <p:cNvSpPr txBox="1"/>
          <p:nvPr>
            <p:ph type="title"/>
          </p:nvPr>
        </p:nvSpPr>
        <p:spPr>
          <a:prstGeom prst="rect">
            <a:avLst/>
          </a:prstGeom>
        </p:spPr>
        <p:txBody>
          <a:bodyPr/>
          <a:lstStyle/>
          <a:p>
            <a:pPr/>
            <a:r>
              <a:t>Title Text</a:t>
            </a:r>
          </a:p>
        </p:txBody>
      </p:sp>
      <p:sp>
        <p:nvSpPr>
          <p:cNvPr id="5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 Center">
    <p:spTree>
      <p:nvGrpSpPr>
        <p:cNvPr id="1" name=""/>
        <p:cNvGrpSpPr/>
        <p:nvPr/>
      </p:nvGrpSpPr>
      <p:grpSpPr>
        <a:xfrm>
          <a:off x="0" y="0"/>
          <a:ext cx="0" cy="0"/>
          <a:chOff x="0" y="0"/>
          <a:chExt cx="0" cy="0"/>
        </a:xfrm>
      </p:grpSpPr>
      <p:sp>
        <p:nvSpPr>
          <p:cNvPr id="62" name="Title Text"/>
          <p:cNvSpPr txBox="1"/>
          <p:nvPr>
            <p:ph type="title"/>
          </p:nvPr>
        </p:nvSpPr>
        <p:spPr>
          <a:xfrm>
            <a:off x="1041400" y="3657600"/>
            <a:ext cx="10922000" cy="2438400"/>
          </a:xfrm>
          <a:prstGeom prst="rect">
            <a:avLst/>
          </a:prstGeom>
        </p:spPr>
        <p:txBody>
          <a:bodyPr/>
          <a:lstStyle/>
          <a:p>
            <a:pPr/>
            <a:r>
              <a:t>Title Text</a:t>
            </a:r>
          </a:p>
        </p:txBody>
      </p:sp>
      <p:sp>
        <p:nvSpPr>
          <p:cNvPr id="6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 Center Alt">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70" name="Title Text"/>
          <p:cNvSpPr txBox="1"/>
          <p:nvPr>
            <p:ph type="title"/>
          </p:nvPr>
        </p:nvSpPr>
        <p:spPr>
          <a:xfrm>
            <a:off x="1422400" y="3568700"/>
            <a:ext cx="10541000" cy="2628900"/>
          </a:xfrm>
          <a:prstGeom prst="rect">
            <a:avLst/>
          </a:prstGeom>
        </p:spPr>
        <p:txBody>
          <a:bodyPr/>
          <a:lstStyle>
            <a:lvl1pPr marL="0">
              <a:lnSpc>
                <a:spcPct val="100000"/>
              </a:lnSpc>
              <a:defRPr sz="7600">
                <a:solidFill>
                  <a:srgbClr val="DEDDDE"/>
                </a:solidFill>
                <a:latin typeface="+mj-lt"/>
                <a:ea typeface="+mj-ea"/>
                <a:cs typeface="+mj-cs"/>
                <a:sym typeface="Helvetica Neue Bold Condensed"/>
              </a:defRPr>
            </a:lvl1pPr>
          </a:lstStyle>
          <a:p>
            <a:pPr/>
            <a:r>
              <a:t>Title Text</a:t>
            </a:r>
          </a:p>
        </p:txBody>
      </p:sp>
      <p:sp>
        <p:nvSpPr>
          <p:cNvPr id="71" name="Slide Number"/>
          <p:cNvSpPr txBox="1"/>
          <p:nvPr>
            <p:ph type="sldNum" sz="quarter" idx="2"/>
          </p:nvPr>
        </p:nvSpPr>
        <p:spPr>
          <a:xfrm>
            <a:off x="6349999" y="9474200"/>
            <a:ext cx="312015" cy="299822"/>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Horizontal">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78" name="Line"/>
          <p:cNvSpPr/>
          <p:nvPr/>
        </p:nvSpPr>
        <p:spPr>
          <a:xfrm>
            <a:off x="278468" y="89154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79" name="Line"/>
          <p:cNvSpPr/>
          <p:nvPr/>
        </p:nvSpPr>
        <p:spPr>
          <a:xfrm>
            <a:off x="5256868" y="8902701"/>
            <a:ext cx="1" cy="596899"/>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80" name="Line"/>
          <p:cNvSpPr/>
          <p:nvPr/>
        </p:nvSpPr>
        <p:spPr>
          <a:xfrm>
            <a:off x="278468" y="7188200"/>
            <a:ext cx="12459504" cy="2"/>
          </a:xfrm>
          <a:prstGeom prst="line">
            <a:avLst/>
          </a:prstGeom>
          <a:ln w="25400">
            <a:solidFill>
              <a:srgbClr val="A2A1A6"/>
            </a:solidFill>
            <a:miter lim="400000"/>
          </a:ln>
        </p:spPr>
        <p:txBody>
          <a:bodyPr lIns="0" tIns="0" rIns="0" bIns="0"/>
          <a:lstStyle/>
          <a:p>
            <a:pPr algn="l" defTabSz="457200">
              <a:defRPr cap="none" sz="1200">
                <a:solidFill>
                  <a:srgbClr val="000000"/>
                </a:solidFill>
                <a:latin typeface="Helvetica"/>
                <a:ea typeface="Helvetica"/>
                <a:cs typeface="Helvetica"/>
                <a:sym typeface="Helvetica"/>
              </a:defRPr>
            </a:pPr>
          </a:p>
        </p:txBody>
      </p:sp>
      <p:sp>
        <p:nvSpPr>
          <p:cNvPr id="81" name="PROJECT"/>
          <p:cNvSpPr txBox="1"/>
          <p:nvPr>
            <p:ph type="body" sz="quarter" idx="21"/>
          </p:nvPr>
        </p:nvSpPr>
        <p:spPr>
          <a:xfrm>
            <a:off x="339858" y="7197750"/>
            <a:ext cx="935432" cy="374600"/>
          </a:xfrm>
          <a:prstGeom prst="rect">
            <a:avLst/>
          </a:prstGeom>
        </p:spPr>
        <p:txBody>
          <a:bodyPr wrap="none">
            <a:spAutoFit/>
          </a:bodyPr>
          <a:lstStyle>
            <a:lvl1pPr marL="0" indent="0">
              <a:spcBef>
                <a:spcPts val="0"/>
              </a:spcBef>
              <a:buSzTx/>
              <a:buNone/>
              <a:defRPr cap="all" sz="1800">
                <a:solidFill>
                  <a:srgbClr val="72707B"/>
                </a:solidFill>
                <a:latin typeface="+mj-lt"/>
                <a:ea typeface="+mj-ea"/>
                <a:cs typeface="+mj-cs"/>
                <a:sym typeface="Helvetica Neue Bold Condensed"/>
              </a:defRPr>
            </a:lvl1pPr>
          </a:lstStyle>
          <a:p>
            <a:pPr/>
            <a:r>
              <a:t>PROJECT</a:t>
            </a:r>
          </a:p>
        </p:txBody>
      </p:sp>
      <p:sp>
        <p:nvSpPr>
          <p:cNvPr id="82" name="DATE"/>
          <p:cNvSpPr txBox="1"/>
          <p:nvPr>
            <p:ph type="body" sz="quarter" idx="22"/>
          </p:nvPr>
        </p:nvSpPr>
        <p:spPr>
          <a:xfrm>
            <a:off x="339908" y="8912250"/>
            <a:ext cx="579730" cy="374600"/>
          </a:xfrm>
          <a:prstGeom prst="rect">
            <a:avLst/>
          </a:prstGeom>
        </p:spPr>
        <p:txBody>
          <a:bodyPr wrap="none">
            <a:spAutoFit/>
          </a:bodyPr>
          <a:lstStyle>
            <a:lvl1pPr marL="0" indent="0">
              <a:spcBef>
                <a:spcPts val="0"/>
              </a:spcBef>
              <a:buSzTx/>
              <a:buNone/>
              <a:defRPr cap="all" sz="1800">
                <a:solidFill>
                  <a:srgbClr val="72707B"/>
                </a:solidFill>
                <a:latin typeface="+mj-lt"/>
                <a:ea typeface="+mj-ea"/>
                <a:cs typeface="+mj-cs"/>
                <a:sym typeface="Helvetica Neue Bold Condensed"/>
              </a:defRPr>
            </a:lvl1pPr>
          </a:lstStyle>
          <a:p>
            <a:pPr/>
            <a:r>
              <a:t>DATE</a:t>
            </a:r>
          </a:p>
        </p:txBody>
      </p:sp>
      <p:sp>
        <p:nvSpPr>
          <p:cNvPr id="83" name="CLIENT"/>
          <p:cNvSpPr txBox="1"/>
          <p:nvPr>
            <p:ph type="body" sz="quarter" idx="23"/>
          </p:nvPr>
        </p:nvSpPr>
        <p:spPr>
          <a:xfrm>
            <a:off x="5318308" y="8912250"/>
            <a:ext cx="752781" cy="374600"/>
          </a:xfrm>
          <a:prstGeom prst="rect">
            <a:avLst/>
          </a:prstGeom>
        </p:spPr>
        <p:txBody>
          <a:bodyPr wrap="none">
            <a:spAutoFit/>
          </a:bodyPr>
          <a:lstStyle>
            <a:lvl1pPr marL="0" indent="0">
              <a:spcBef>
                <a:spcPts val="0"/>
              </a:spcBef>
              <a:buSzTx/>
              <a:buNone/>
              <a:defRPr cap="all" sz="1800">
                <a:solidFill>
                  <a:srgbClr val="72707B"/>
                </a:solidFill>
                <a:latin typeface="+mj-lt"/>
                <a:ea typeface="+mj-ea"/>
                <a:cs typeface="+mj-cs"/>
                <a:sym typeface="Helvetica Neue Bold Condensed"/>
              </a:defRPr>
            </a:lvl1pPr>
          </a:lstStyle>
          <a:p>
            <a:pPr/>
            <a:r>
              <a:t>CLIENT</a:t>
            </a:r>
          </a:p>
        </p:txBody>
      </p:sp>
      <p:sp>
        <p:nvSpPr>
          <p:cNvPr id="84" name="DATE"/>
          <p:cNvSpPr txBox="1"/>
          <p:nvPr>
            <p:ph type="body" sz="quarter" idx="24"/>
          </p:nvPr>
        </p:nvSpPr>
        <p:spPr>
          <a:xfrm>
            <a:off x="1419408" y="8908389"/>
            <a:ext cx="941731" cy="585522"/>
          </a:xfrm>
          <a:prstGeom prst="rect">
            <a:avLst/>
          </a:prstGeom>
        </p:spPr>
        <p:txBody>
          <a:bodyPr wrap="none">
            <a:spAutoFit/>
          </a:bodyPr>
          <a:lstStyle>
            <a:lvl1pPr marL="0" indent="0">
              <a:spcBef>
                <a:spcPts val="0"/>
              </a:spcBef>
              <a:buSzTx/>
              <a:buNone/>
              <a:defRPr cap="all" sz="3200">
                <a:solidFill>
                  <a:srgbClr val="6696B6"/>
                </a:solidFill>
                <a:latin typeface="+mj-lt"/>
                <a:ea typeface="+mj-ea"/>
                <a:cs typeface="+mj-cs"/>
                <a:sym typeface="Helvetica Neue Bold Condensed"/>
              </a:defRPr>
            </a:lvl1pPr>
          </a:lstStyle>
          <a:p>
            <a:pPr/>
            <a:r>
              <a:t>DATE</a:t>
            </a:r>
          </a:p>
        </p:txBody>
      </p:sp>
      <p:sp>
        <p:nvSpPr>
          <p:cNvPr id="85" name="NAME"/>
          <p:cNvSpPr txBox="1"/>
          <p:nvPr>
            <p:ph type="body" sz="quarter" idx="25"/>
          </p:nvPr>
        </p:nvSpPr>
        <p:spPr>
          <a:xfrm>
            <a:off x="6359707" y="8908389"/>
            <a:ext cx="1069748" cy="585522"/>
          </a:xfrm>
          <a:prstGeom prst="rect">
            <a:avLst/>
          </a:prstGeom>
        </p:spPr>
        <p:txBody>
          <a:bodyPr wrap="none">
            <a:spAutoFit/>
          </a:bodyPr>
          <a:lstStyle>
            <a:lvl1pPr marL="0" indent="0">
              <a:spcBef>
                <a:spcPts val="0"/>
              </a:spcBef>
              <a:buSzTx/>
              <a:buNone/>
              <a:defRPr cap="all" sz="3200">
                <a:solidFill>
                  <a:srgbClr val="6696B6"/>
                </a:solidFill>
                <a:latin typeface="+mj-lt"/>
                <a:ea typeface="+mj-ea"/>
                <a:cs typeface="+mj-cs"/>
                <a:sym typeface="Helvetica Neue Bold Condensed"/>
              </a:defRPr>
            </a:lvl1pPr>
          </a:lstStyle>
          <a:p>
            <a:pPr/>
            <a:r>
              <a:t>NAME</a:t>
            </a:r>
          </a:p>
        </p:txBody>
      </p:sp>
      <p:sp>
        <p:nvSpPr>
          <p:cNvPr id="86" name="Image"/>
          <p:cNvSpPr/>
          <p:nvPr>
            <p:ph type="pic" sz="half" idx="26"/>
          </p:nvPr>
        </p:nvSpPr>
        <p:spPr>
          <a:xfrm>
            <a:off x="368300" y="101600"/>
            <a:ext cx="4851400" cy="7277100"/>
          </a:xfrm>
          <a:prstGeom prst="rect">
            <a:avLst/>
          </a:prstGeom>
        </p:spPr>
        <p:txBody>
          <a:bodyPr lIns="91439" tIns="45719" rIns="91439" bIns="45719" anchor="t"/>
          <a:lstStyle/>
          <a:p>
            <a:pPr/>
          </a:p>
        </p:txBody>
      </p:sp>
      <p:sp>
        <p:nvSpPr>
          <p:cNvPr id="87" name="Image"/>
          <p:cNvSpPr/>
          <p:nvPr>
            <p:ph type="pic" sz="half" idx="27"/>
          </p:nvPr>
        </p:nvSpPr>
        <p:spPr>
          <a:xfrm>
            <a:off x="7785100" y="101600"/>
            <a:ext cx="4851400" cy="7277100"/>
          </a:xfrm>
          <a:prstGeom prst="rect">
            <a:avLst/>
          </a:prstGeom>
        </p:spPr>
        <p:txBody>
          <a:bodyPr lIns="91439" tIns="45719" rIns="91439" bIns="45719" anchor="t"/>
          <a:lstStyle/>
          <a:p>
            <a:pPr/>
          </a:p>
        </p:txBody>
      </p:sp>
      <p:sp>
        <p:nvSpPr>
          <p:cNvPr id="88" name="Image"/>
          <p:cNvSpPr/>
          <p:nvPr>
            <p:ph type="pic" sz="quarter" idx="28"/>
          </p:nvPr>
        </p:nvSpPr>
        <p:spPr>
          <a:xfrm>
            <a:off x="5295900" y="228600"/>
            <a:ext cx="2413000" cy="3619500"/>
          </a:xfrm>
          <a:prstGeom prst="rect">
            <a:avLst/>
          </a:prstGeom>
        </p:spPr>
        <p:txBody>
          <a:bodyPr lIns="91439" tIns="45719" rIns="91439" bIns="45719" anchor="t"/>
          <a:lstStyle/>
          <a:p>
            <a:pPr/>
          </a:p>
        </p:txBody>
      </p:sp>
      <p:sp>
        <p:nvSpPr>
          <p:cNvPr id="89" name="Image"/>
          <p:cNvSpPr/>
          <p:nvPr>
            <p:ph type="pic" sz="quarter" idx="29"/>
          </p:nvPr>
        </p:nvSpPr>
        <p:spPr>
          <a:xfrm>
            <a:off x="5295900" y="3619500"/>
            <a:ext cx="2413000" cy="3619500"/>
          </a:xfrm>
          <a:prstGeom prst="rect">
            <a:avLst/>
          </a:prstGeom>
        </p:spPr>
        <p:txBody>
          <a:bodyPr lIns="91439" tIns="45719" rIns="91439" bIns="45719" anchor="t"/>
          <a:lstStyle/>
          <a:p>
            <a:pPr/>
          </a:p>
        </p:txBody>
      </p:sp>
      <p:sp>
        <p:nvSpPr>
          <p:cNvPr id="90" name="Title Text"/>
          <p:cNvSpPr txBox="1"/>
          <p:nvPr>
            <p:ph type="title"/>
          </p:nvPr>
        </p:nvSpPr>
        <p:spPr>
          <a:xfrm>
            <a:off x="1422400" y="7099300"/>
            <a:ext cx="10845800" cy="1028700"/>
          </a:xfrm>
          <a:prstGeom prst="rect">
            <a:avLst/>
          </a:prstGeom>
        </p:spPr>
        <p:txBody>
          <a:bodyPr anchor="b"/>
          <a:lstStyle>
            <a:lvl1pPr marL="0">
              <a:lnSpc>
                <a:spcPct val="100000"/>
              </a:lnSpc>
              <a:defRPr cap="all" sz="7400">
                <a:solidFill>
                  <a:srgbClr val="DEDDDE"/>
                </a:solidFill>
                <a:latin typeface="+mj-lt"/>
                <a:ea typeface="+mj-ea"/>
                <a:cs typeface="+mj-cs"/>
                <a:sym typeface="Helvetica Neue Bold Condensed"/>
              </a:defRPr>
            </a:lvl1pPr>
          </a:lstStyle>
          <a:p>
            <a:pPr/>
            <a:r>
              <a:t>Title Text</a:t>
            </a:r>
          </a:p>
        </p:txBody>
      </p:sp>
      <p:sp>
        <p:nvSpPr>
          <p:cNvPr id="91" name="Body Level One…"/>
          <p:cNvSpPr txBox="1"/>
          <p:nvPr>
            <p:ph type="body" sz="quarter" idx="1"/>
          </p:nvPr>
        </p:nvSpPr>
        <p:spPr>
          <a:xfrm>
            <a:off x="1422400" y="8115300"/>
            <a:ext cx="10845800" cy="749300"/>
          </a:xfrm>
          <a:prstGeom prst="rect">
            <a:avLst/>
          </a:prstGeom>
        </p:spPr>
        <p:txBody>
          <a:bodyPr anchor="t"/>
          <a:lstStyle>
            <a:lvl1pPr marL="0" indent="0">
              <a:spcBef>
                <a:spcPts val="0"/>
              </a:spcBef>
              <a:buSzTx/>
              <a:buNone/>
              <a:defRPr cap="all" sz="4600">
                <a:solidFill>
                  <a:srgbClr val="DEDDDE"/>
                </a:solidFill>
                <a:latin typeface="+mj-lt"/>
                <a:ea typeface="+mj-ea"/>
                <a:cs typeface="+mj-cs"/>
                <a:sym typeface="Helvetica Neue Bold Condensed"/>
              </a:defRPr>
            </a:lvl1pPr>
            <a:lvl2pPr marL="0" indent="0">
              <a:spcBef>
                <a:spcPts val="0"/>
              </a:spcBef>
              <a:buSzTx/>
              <a:buNone/>
              <a:defRPr cap="all" sz="4600">
                <a:solidFill>
                  <a:srgbClr val="DEDDDE"/>
                </a:solidFill>
                <a:latin typeface="+mj-lt"/>
                <a:ea typeface="+mj-ea"/>
                <a:cs typeface="+mj-cs"/>
                <a:sym typeface="Helvetica Neue Bold Condensed"/>
              </a:defRPr>
            </a:lvl2pPr>
            <a:lvl3pPr marL="0" indent="0">
              <a:spcBef>
                <a:spcPts val="0"/>
              </a:spcBef>
              <a:buSzTx/>
              <a:buNone/>
              <a:defRPr cap="all" sz="4600">
                <a:solidFill>
                  <a:srgbClr val="DEDDDE"/>
                </a:solidFill>
                <a:latin typeface="+mj-lt"/>
                <a:ea typeface="+mj-ea"/>
                <a:cs typeface="+mj-cs"/>
                <a:sym typeface="Helvetica Neue Bold Condensed"/>
              </a:defRPr>
            </a:lvl3pPr>
            <a:lvl4pPr marL="0" indent="0">
              <a:spcBef>
                <a:spcPts val="0"/>
              </a:spcBef>
              <a:buSzTx/>
              <a:buNone/>
              <a:defRPr cap="all" sz="4600">
                <a:solidFill>
                  <a:srgbClr val="DEDDDE"/>
                </a:solidFill>
                <a:latin typeface="+mj-lt"/>
                <a:ea typeface="+mj-ea"/>
                <a:cs typeface="+mj-cs"/>
                <a:sym typeface="Helvetica Neue Bold Condensed"/>
              </a:defRPr>
            </a:lvl4pPr>
            <a:lvl5pPr marL="0" indent="0">
              <a:spcBef>
                <a:spcPts val="0"/>
              </a:spcBef>
              <a:buSzTx/>
              <a:buNone/>
              <a:defRPr cap="all" sz="4600">
                <a:solidFill>
                  <a:srgbClr val="DEDDDE"/>
                </a:solidFill>
                <a:latin typeface="+mj-lt"/>
                <a:ea typeface="+mj-ea"/>
                <a:cs typeface="+mj-cs"/>
                <a:sym typeface="Helvetica Neue Bold Condensed"/>
              </a:defRPr>
            </a:lvl5pPr>
          </a:lstStyle>
          <a:p>
            <a:pPr/>
            <a:r>
              <a:t>Body Level One</a:t>
            </a:r>
          </a:p>
          <a:p>
            <a:pPr lvl="1"/>
            <a:r>
              <a:t>Body Level Two</a:t>
            </a:r>
          </a:p>
          <a:p>
            <a:pPr lvl="2"/>
            <a:r>
              <a:t>Body Level Three</a:t>
            </a:r>
          </a:p>
          <a:p>
            <a:pPr lvl="3"/>
            <a:r>
              <a:t>Body Level Four</a:t>
            </a:r>
          </a:p>
          <a:p>
            <a:pPr lvl="4"/>
            <a:r>
              <a:t>Body Level Five</a:t>
            </a:r>
          </a:p>
        </p:txBody>
      </p:sp>
      <p:sp>
        <p:nvSpPr>
          <p:cNvPr id="9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jpeg"/><Relationship Id="rId3" Type="http://schemas.openxmlformats.org/officeDocument/2006/relationships/image" Target="../media/image1.png"/><Relationship Id="rId4" Type="http://schemas.openxmlformats.org/officeDocument/2006/relationships/slideLayout" Target="../slideLayouts/slideLayout1.xml"/><Relationship Id="rId5" Type="http://schemas.openxmlformats.org/officeDocument/2006/relationships/slideLayout" Target="../slideLayouts/slideLayout2.xml"/><Relationship Id="rId6" Type="http://schemas.openxmlformats.org/officeDocument/2006/relationships/slideLayout" Target="../slideLayouts/slideLayout3.xml"/><Relationship Id="rId7" Type="http://schemas.openxmlformats.org/officeDocument/2006/relationships/slideLayout" Target="../slideLayouts/slideLayout4.xml"/><Relationship Id="rId8" Type="http://schemas.openxmlformats.org/officeDocument/2006/relationships/slideLayout" Target="../slideLayouts/slideLayout5.xml"/><Relationship Id="rId9" Type="http://schemas.openxmlformats.org/officeDocument/2006/relationships/slideLayout" Target="../slideLayouts/slideLayout6.xml"/><Relationship Id="rId10" Type="http://schemas.openxmlformats.org/officeDocument/2006/relationships/slideLayout" Target="../slideLayouts/slideLayout7.xml"/><Relationship Id="rId11" Type="http://schemas.openxmlformats.org/officeDocument/2006/relationships/slideLayout" Target="../slideLayouts/slideLayout8.xml"/><Relationship Id="rId12" Type="http://schemas.openxmlformats.org/officeDocument/2006/relationships/slideLayout" Target="../slideLayouts/slideLayout9.xml"/><Relationship Id="rId13" Type="http://schemas.openxmlformats.org/officeDocument/2006/relationships/slideLayout" Target="../slideLayouts/slideLayout10.xml"/><Relationship Id="rId14" Type="http://schemas.openxmlformats.org/officeDocument/2006/relationships/slideLayout" Target="../slideLayouts/slideLayout11.xml"/><Relationship Id="rId15" Type="http://schemas.openxmlformats.org/officeDocument/2006/relationships/slideLayout" Target="../slideLayouts/slideLayout12.xml"/><Relationship Id="rId16" Type="http://schemas.openxmlformats.org/officeDocument/2006/relationships/slideLayout" Target="../slideLayouts/slideLayout13.xml"/><Relationship Id="rId17" Type="http://schemas.openxmlformats.org/officeDocument/2006/relationships/slideLayout" Target="../slideLayouts/slideLayout14.xml"/><Relationship Id="rId18" Type="http://schemas.openxmlformats.org/officeDocument/2006/relationships/slideLayout" Target="../slideLayouts/slideLayout15.xml"/><Relationship Id="rId19" Type="http://schemas.openxmlformats.org/officeDocument/2006/relationships/slideLayout" Target="../slideLayouts/slideLayout16.xml"/><Relationship Id="rId20" Type="http://schemas.openxmlformats.org/officeDocument/2006/relationships/slideLayout" Target="../slideLayouts/slideLayout17.xml"/><Relationship Id="rId21" Type="http://schemas.openxmlformats.org/officeDocument/2006/relationships/slideLayout" Target="../slideLayouts/slideLayout18.xml"/><Relationship Id="rId22" Type="http://schemas.openxmlformats.org/officeDocument/2006/relationships/slideLayout" Target="../slideLayouts/slideLayout19.xml"/><Relationship Id="rId23" Type="http://schemas.openxmlformats.org/officeDocument/2006/relationships/slideLayout" Target="../slideLayouts/slideLayout20.xml"/><Relationship Id="rId24"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cap="none" sz="4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3" name="Body Level One…"/>
          <p:cNvSpPr txBox="1"/>
          <p:nvPr>
            <p:ph type="body" idx="1"/>
          </p:nvPr>
        </p:nvSpPr>
        <p:spPr>
          <a:xfrm>
            <a:off x="1041400" y="1473200"/>
            <a:ext cx="10922000" cy="68072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1pPr>
              <a:buBlip>
                <a:blip r:embed="rId3"/>
              </a:buBlip>
            </a:lvl1pPr>
            <a:lvl2pPr>
              <a:buBlip>
                <a:blip r:embed="rId3"/>
              </a:buBlip>
            </a:lvl2pPr>
            <a:lvl3pPr>
              <a:buBlip>
                <a:blip r:embed="rId3"/>
              </a:buBlip>
            </a:lvl3pPr>
            <a:lvl4pPr>
              <a:buBlip>
                <a:blip r:embed="rId3"/>
              </a:buBlip>
            </a:lvl4pPr>
            <a:lvl5pPr>
              <a:buBlip>
                <a:blip r:embed="rId3"/>
              </a:buBlip>
            </a:lvl5pPr>
          </a:lstStyle>
          <a:p>
            <a:pPr/>
            <a:r>
              <a:t>Body Level One</a:t>
            </a:r>
          </a:p>
          <a:p>
            <a:pPr lvl="1"/>
            <a:r>
              <a:t>Body Level Two</a:t>
            </a:r>
          </a:p>
          <a:p>
            <a:pPr lvl="2"/>
            <a:r>
              <a:t>Body Level Three</a:t>
            </a:r>
          </a:p>
          <a:p>
            <a:pPr lvl="3"/>
            <a:r>
              <a:t>Body Level Four</a:t>
            </a:r>
          </a:p>
          <a:p>
            <a:pPr lvl="4"/>
            <a:r>
              <a:t>Body Level Five</a:t>
            </a:r>
          </a:p>
        </p:txBody>
      </p:sp>
      <p:sp>
        <p:nvSpPr>
          <p:cNvPr id="4" name="Title Text"/>
          <p:cNvSpPr txBox="1"/>
          <p:nvPr>
            <p:ph type="title"/>
          </p:nvPr>
        </p:nvSpPr>
        <p:spPr>
          <a:xfrm>
            <a:off x="1041400" y="254000"/>
            <a:ext cx="10922000" cy="24384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a:r>
              <a:t>Title Text</a:t>
            </a:r>
          </a:p>
        </p:txBody>
      </p:sp>
      <p:sp>
        <p:nvSpPr>
          <p:cNvPr id="5" name="Slide Number"/>
          <p:cNvSpPr txBox="1"/>
          <p:nvPr>
            <p:ph type="sldNum" sz="quarter" idx="2"/>
          </p:nvPr>
        </p:nvSpPr>
        <p:spPr>
          <a:xfrm>
            <a:off x="6352743" y="9474200"/>
            <a:ext cx="312014" cy="299822"/>
          </a:xfrm>
          <a:prstGeom prst="rect">
            <a:avLst/>
          </a:prstGeom>
          <a:ln w="12700">
            <a:miter lim="400000"/>
          </a:ln>
        </p:spPr>
        <p:txBody>
          <a:bodyPr wrap="none" lIns="50800" tIns="50800" rIns="50800" bIns="50800">
            <a:spAutoFit/>
          </a:bodyPr>
          <a:lstStyle>
            <a:lvl1pPr>
              <a:defRPr cap="none" sz="1400">
                <a:latin typeface="Helvetica Neue"/>
                <a:ea typeface="Helvetica Neue"/>
                <a:cs typeface="Helvetica Neue"/>
                <a:sym typeface="Helvetica Neue"/>
              </a:defRPr>
            </a:lvl1pPr>
          </a:lstStyle>
          <a:p>
            <a:pPr/>
            <a:fld id="{86CB4B4D-7CA3-9044-876B-883B54F8677D}" type="slidenum"/>
          </a:p>
        </p:txBody>
      </p:sp>
    </p:spTree>
  </p:cSld>
  <p:clrMap bg1="dk1" tx1="lt1" bg2="dk2" tx2="lt2" accent1="accent1" accent2="accent2" accent3="accent3" accent4="accent4" accent5="accent5" accent6="accent6" hlink="hlink" folHlink="folHlink"/>
  <p:sldLayoutIdLst>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Lst>
  <p:transition xmlns:p14="http://schemas.microsoft.com/office/powerpoint/2010/main" spd="med" advClick="1"/>
  <p:txStyles>
    <p:titleStyle>
      <a:lvl1pPr marL="408432" marR="0" indent="0"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1pPr>
      <a:lvl2pPr marL="408432" marR="0" indent="228600"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2pPr>
      <a:lvl3pPr marL="408432" marR="0" indent="457200"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3pPr>
      <a:lvl4pPr marL="408432" marR="0" indent="685800"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4pPr>
      <a:lvl5pPr marL="408432" marR="0" indent="914400"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5pPr>
      <a:lvl6pPr marL="408432" marR="0" indent="1143000"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6pPr>
      <a:lvl7pPr marL="408432" marR="0" indent="1371599"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7pPr>
      <a:lvl8pPr marL="408432" marR="0" indent="1600199"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8pPr>
      <a:lvl9pPr marL="408432" marR="0" indent="1828800" algn="l" defTabSz="584200" rtl="0" latinLnBrk="0">
        <a:lnSpc>
          <a:spcPct val="90000"/>
        </a:lnSpc>
        <a:spcBef>
          <a:spcPts val="0"/>
        </a:spcBef>
        <a:spcAft>
          <a:spcPts val="0"/>
        </a:spcAft>
        <a:buClrTx/>
        <a:buSzTx/>
        <a:buFontTx/>
        <a:buNone/>
        <a:tabLst/>
        <a:defRPr b="0" baseline="0" cap="none" i="0" spc="0" strike="noStrike" sz="7800" u="none">
          <a:solidFill>
            <a:srgbClr val="5C89A5"/>
          </a:solidFill>
          <a:uFillTx/>
          <a:latin typeface="+mn-lt"/>
          <a:ea typeface="+mn-ea"/>
          <a:cs typeface="+mn-cs"/>
          <a:sym typeface="Helvetica Neue Light"/>
        </a:defRPr>
      </a:lvl9pPr>
    </p:titleStyle>
    <p:bodyStyle>
      <a:lvl1pPr marL="4318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1pPr>
      <a:lvl2pPr marL="8763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2pPr>
      <a:lvl3pPr marL="13208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3pPr>
      <a:lvl4pPr marL="17653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4pPr>
      <a:lvl5pPr marL="22098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5pPr>
      <a:lvl6pPr marL="26543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6pPr>
      <a:lvl7pPr marL="30988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7pPr>
      <a:lvl8pPr marL="35433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8pPr>
      <a:lvl9pPr marL="3987800" marR="0" indent="-431800" algn="l" defTabSz="584200" rtl="0" latinLnBrk="0">
        <a:lnSpc>
          <a:spcPct val="100000"/>
        </a:lnSpc>
        <a:spcBef>
          <a:spcPts val="4800"/>
        </a:spcBef>
        <a:spcAft>
          <a:spcPts val="0"/>
        </a:spcAft>
        <a:buClrTx/>
        <a:buSzPct val="50000"/>
        <a:buFontTx/>
        <a:buBlip>
          <a:blip r:embed="rId3"/>
        </a:buBlip>
        <a:tabLst/>
        <a:defRPr b="0" baseline="0" cap="none" i="0" spc="0" strike="noStrike" sz="3600" u="none">
          <a:solidFill>
            <a:srgbClr val="777775"/>
          </a:solidFill>
          <a:uFillTx/>
          <a:latin typeface="Helvetica Neue"/>
          <a:ea typeface="Helvetica Neue"/>
          <a:cs typeface="Helvetica Neue"/>
          <a:sym typeface="Helvetica Neue"/>
        </a:defRPr>
      </a:lvl9pPr>
    </p:bodyStyle>
    <p:otherStyle>
      <a:lvl1pPr marL="0" marR="0" indent="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1pPr>
      <a:lvl2pPr marL="0" marR="0" indent="2286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2pPr>
      <a:lvl3pPr marL="0" marR="0" indent="4572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3pPr>
      <a:lvl4pPr marL="0" marR="0" indent="6858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4pPr>
      <a:lvl5pPr marL="0" marR="0" indent="9144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5pPr>
      <a:lvl6pPr marL="0" marR="0" indent="11430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6pPr>
      <a:lvl7pPr marL="0" marR="0" indent="13716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7pPr>
      <a:lvl8pPr marL="0" marR="0" indent="16002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8pPr>
      <a:lvl9pPr marL="0" marR="0" indent="18288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Tx/>
          <a:latin typeface="+mn-lt"/>
          <a:ea typeface="+mn-ea"/>
          <a:cs typeface="+mn-cs"/>
          <a:sym typeface="Helvetica Neue"/>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www.wayoflife.org" TargetMode="External"/><Relationship Id="rId3" Type="http://schemas.openxmlformats.org/officeDocument/2006/relationships/hyperlink" Target="mailto:fbns@wayoflife.org" TargetMode="External"/><Relationship Id="rId4" Type="http://schemas.openxmlformats.org/officeDocument/2006/relationships/image" Target="../media/image3.jpeg"/></Relationships>

</file>

<file path=ppt/slides/_rels/slide1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0.png"/></Relationships>

</file>

<file path=ppt/slides/_rels/slide1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0.png"/></Relationships>

</file>

<file path=ppt/slides/_rels/slide1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0.png"/></Relationships>

</file>

<file path=ppt/slides/_rels/slide1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0.png"/></Relationships>

</file>

<file path=ppt/slides/_rels/slide1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0.png"/></Relationships>

</file>

<file path=ppt/slides/_rels/slide1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1.png"/></Relationships>

</file>

<file path=ppt/slides/_rels/slide1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jpeg"/><Relationship Id="rId3" Type="http://schemas.openxmlformats.org/officeDocument/2006/relationships/image" Target="../media/image6.jpeg"/><Relationship Id="rId4" Type="http://schemas.openxmlformats.org/officeDocument/2006/relationships/image" Target="../media/image7.jpeg"/><Relationship Id="rId5" Type="http://schemas.openxmlformats.org/officeDocument/2006/relationships/image" Target="../media/image8.jpeg"/></Relationships>

</file>

<file path=ppt/slides/_rels/slide1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2.png"/></Relationships>

</file>

<file path=ppt/slides/_rels/slide1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3.png"/></Relationships>

</file>

<file path=ppt/slides/_rels/slide1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4.png"/></Relationships>

</file>

<file path=ppt/slides/_rels/slide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jpeg"/></Relationships>

</file>

<file path=ppt/slides/_rels/slide2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5.png"/></Relationships>

</file>

<file path=ppt/slides/_rels/slide2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6.png"/></Relationships>

</file>

<file path=ppt/slides/_rels/slide2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7.png"/></Relationships>

</file>

<file path=ppt/slides/_rels/slide2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8.png"/></Relationships>

</file>

<file path=ppt/slides/_rels/slide2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9.jpeg"/></Relationships>

</file>

<file path=ppt/slides/_rels/slide2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0.jpeg"/></Relationships>

</file>

<file path=ppt/slides/_rels/slide2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9.jpeg"/></Relationships>

</file>

<file path=ppt/slides/_rels/slide2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9.jpeg"/></Relationships>

</file>

<file path=ppt/slides/_rels/slide2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9.png"/></Relationships>

</file>

<file path=ppt/slides/_rels/slide2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9.png"/></Relationships>

</file>

<file path=ppt/slides/_rels/slide3.xml.rels><?xml version="1.0" encoding="UTF-8"?>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image" Target="../media/image4.jpeg"/><Relationship Id="rId3" Type="http://schemas.openxmlformats.org/officeDocument/2006/relationships/image" Target="../media/image4.png"/></Relationships>

</file>

<file path=ppt/slides/_rels/slide3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9.png"/></Relationships>

</file>

<file path=ppt/slides/_rels/slide3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0.png"/></Relationships>

</file>

<file path=ppt/slides/_rels/slide3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1.png"/></Relationships>

</file>

<file path=ppt/slides/_rels/slide3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0.png"/></Relationships>

</file>

<file path=ppt/slides/_rels/slide3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0.png"/></Relationships>

</file>

<file path=ppt/slides/_rels/slide3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1.jpeg"/></Relationships>

</file>

<file path=ppt/slides/_rels/slide3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2.png"/></Relationships>

</file>

<file path=ppt/slides/_rels/slide3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3.png"/></Relationships>

</file>

<file path=ppt/slides/_rels/slide3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4.png"/></Relationships>

</file>

<file path=ppt/slides/_rels/slide3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3.png"/></Relationships>

</file>

<file path=ppt/slides/_rels/slide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5.png"/></Relationships>

</file>

<file path=ppt/slides/_rels/slide4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5.png"/></Relationships>

</file>

<file path=ppt/slides/_rels/slide4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6.png"/><Relationship Id="rId3" Type="http://schemas.openxmlformats.org/officeDocument/2006/relationships/image" Target="../media/image27.png"/><Relationship Id="rId4" Type="http://schemas.openxmlformats.org/officeDocument/2006/relationships/image" Target="../media/image28.png"/><Relationship Id="rId5" Type="http://schemas.openxmlformats.org/officeDocument/2006/relationships/image" Target="../media/image29.png"/><Relationship Id="rId6" Type="http://schemas.openxmlformats.org/officeDocument/2006/relationships/image" Target="../media/image30.png"/><Relationship Id="rId7" Type="http://schemas.openxmlformats.org/officeDocument/2006/relationships/image" Target="../media/image31.png"/><Relationship Id="rId8" Type="http://schemas.openxmlformats.org/officeDocument/2006/relationships/image" Target="../media/image9.jpeg"/></Relationships>

</file>

<file path=ppt/slides/_rels/slide4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6.png"/><Relationship Id="rId3" Type="http://schemas.openxmlformats.org/officeDocument/2006/relationships/image" Target="../media/image27.png"/><Relationship Id="rId4" Type="http://schemas.openxmlformats.org/officeDocument/2006/relationships/image" Target="../media/image28.png"/><Relationship Id="rId5" Type="http://schemas.openxmlformats.org/officeDocument/2006/relationships/image" Target="../media/image29.png"/><Relationship Id="rId6" Type="http://schemas.openxmlformats.org/officeDocument/2006/relationships/image" Target="../media/image30.png"/><Relationship Id="rId7" Type="http://schemas.openxmlformats.org/officeDocument/2006/relationships/image" Target="../media/image31.png"/><Relationship Id="rId8" Type="http://schemas.openxmlformats.org/officeDocument/2006/relationships/image" Target="../media/image9.jpeg"/></Relationships>

</file>

<file path=ppt/slides/_rels/slide43.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www.wayoflife.org" TargetMode="External"/><Relationship Id="rId3" Type="http://schemas.openxmlformats.org/officeDocument/2006/relationships/hyperlink" Target="mailto:fbns@wayoflife.org" TargetMode="External"/><Relationship Id="rId4" Type="http://schemas.openxmlformats.org/officeDocument/2006/relationships/image" Target="../media/image3.jpeg"/></Relationships>

</file>

<file path=ppt/slides/_rels/slide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png"/></Relationships>

</file>

<file path=ppt/slides/_rels/slide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7.png"/></Relationships>

</file>

<file path=ppt/slides/_rels/slide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8.png"/></Relationships>

</file>

<file path=ppt/slides/_rels/slide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8.png"/></Relationships>

</file>

<file path=ppt/slides/_rels/slide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3" name="This PowerPoint presentation is part of the package entitled Highlights in the Pentecostal-Charismatic Movements.…"/>
          <p:cNvSpPr txBox="1"/>
          <p:nvPr/>
        </p:nvSpPr>
        <p:spPr>
          <a:xfrm>
            <a:off x="906143" y="1130300"/>
            <a:ext cx="11836401" cy="7493000"/>
          </a:xfrm>
          <a:prstGeom prst="rect">
            <a:avLst/>
          </a:prstGeom>
          <a:ln w="12700">
            <a:miter lim="400000"/>
          </a:ln>
          <a:extLst>
            <a:ext uri="{C572A759-6A51-4108-AA02-DFA0A04FC94B}">
              <ma14:wrappingTextBoxFlag xmlns:ma14="http://schemas.microsoft.com/office/mac/drawingml/2011/main" val="1"/>
            </a:ext>
          </a:extLst>
        </p:spPr>
        <p:txBody>
          <a:bodyPr lIns="38100" tIns="38100" rIns="38100" bIns="38100" anchor="ctr">
            <a:spAutoFit/>
          </a:bodyPr>
          <a:lstStyle/>
          <a:p>
            <a:pPr>
              <a:buClr>
                <a:srgbClr val="FFFB00"/>
              </a:buClr>
              <a:buFont typeface="Helvetica"/>
              <a:defRPr cap="none"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This PowerPoint presentation is part of the package entitled </a:t>
            </a:r>
            <a:r>
              <a:rPr i="1"/>
              <a:t>Highlights in the Pentecostal-Charismatic Movements</a:t>
            </a:r>
            <a:r>
              <a:t>. </a:t>
            </a:r>
          </a:p>
          <a:p>
            <a:pPr>
              <a:buClr>
                <a:srgbClr val="FFFB00"/>
              </a:buClr>
              <a:buFont typeface="Helvetica"/>
              <a:defRPr cap="none" i="1"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p>
          <a:p>
            <a:pPr>
              <a:buClr>
                <a:srgbClr val="FFFB00"/>
              </a:buClr>
              <a:buFont typeface="Helvetica"/>
              <a:defRPr cap="none"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Copyright 2025</a:t>
            </a:r>
          </a:p>
          <a:p>
            <a:pPr>
              <a:buClr>
                <a:srgbClr val="FFFB00"/>
              </a:buClr>
              <a:buFont typeface="Helvetica"/>
              <a:defRPr cap="none"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p>
          <a:p>
            <a:pPr>
              <a:buClr>
                <a:srgbClr val="FFFB00"/>
              </a:buClr>
              <a:buFont typeface="Helvetica"/>
              <a:defRPr cap="none" i="1"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Way of Life Literature</a:t>
            </a:r>
            <a:br/>
            <a:r>
              <a:t>P. O. Box 610368</a:t>
            </a:r>
            <a:br/>
            <a:r>
              <a:t>Port Huron, MI 48061</a:t>
            </a:r>
            <a:br/>
            <a:r>
              <a:t>866-295-4143</a:t>
            </a:r>
            <a:br/>
            <a:r>
              <a:rPr u="sng">
                <a:hlinkClick r:id="rId2" invalidUrl="" action="" tgtFrame="" tooltip="" history="1" highlightClick="0" endSnd="0"/>
              </a:rPr>
              <a:t>http://www.wayoflife.org</a:t>
            </a:r>
            <a:br/>
            <a:r>
              <a:rPr u="sng">
                <a:hlinkClick r:id="rId3" invalidUrl="" action="" tgtFrame="" tooltip="" history="1" highlightClick="0" endSnd="0"/>
              </a:rPr>
              <a:t>fbns@wayoflife.org</a:t>
            </a:r>
            <a:r>
              <a:t> </a:t>
            </a:r>
          </a:p>
          <a:p>
            <a:pPr>
              <a:buClr>
                <a:srgbClr val="FFFB00"/>
              </a:buClr>
              <a:buFont typeface="Helvetica"/>
              <a:defRPr cap="none" i="1"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In Canada</a:t>
            </a:r>
          </a:p>
          <a:p>
            <a:pPr>
              <a:buClr>
                <a:srgbClr val="FFFB00"/>
              </a:buClr>
              <a:buFont typeface="Helvetica"/>
              <a:defRPr cap="none"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Bethel Baptist Church, 4212 Campbell St. N., London, Ontario N6P 1A6 </a:t>
            </a:r>
            <a:br/>
            <a:r>
              <a:t>519-652-2619 </a:t>
            </a:r>
          </a:p>
        </p:txBody>
      </p:sp>
      <p:pic>
        <p:nvPicPr>
          <p:cNvPr id="244" name="Highlights in the Pentecostal-Charismatic.jpeg" descr="Highlights in the Pentecostal-Charismatic.jpeg"/>
          <p:cNvPicPr>
            <a:picLocks noChangeAspect="1"/>
          </p:cNvPicPr>
          <p:nvPr/>
        </p:nvPicPr>
        <p:blipFill>
          <a:blip r:embed="rId4">
            <a:extLst/>
          </a:blip>
          <a:stretch>
            <a:fillRect/>
          </a:stretch>
        </p:blipFill>
        <p:spPr>
          <a:xfrm>
            <a:off x="867423" y="2696470"/>
            <a:ext cx="2788444" cy="3761156"/>
          </a:xfrm>
          <a:prstGeom prst="rect">
            <a:avLst/>
          </a:prstGeom>
          <a:ln w="25400">
            <a:solidFill>
              <a:srgbClr val="FFFFFF"/>
            </a:solidFill>
            <a:miter lim="400000"/>
          </a:ln>
        </p:spPr>
      </p:pic>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2" name="MONTANISM…"/>
          <p:cNvSpPr txBox="1"/>
          <p:nvPr>
            <p:ph type="body" sz="half" idx="1"/>
          </p:nvPr>
        </p:nvSpPr>
        <p:spPr>
          <a:xfrm>
            <a:off x="882767" y="1071129"/>
            <a:ext cx="5473422" cy="7616899"/>
          </a:xfrm>
          <a:prstGeom prst="rect">
            <a:avLst/>
          </a:prstGeom>
        </p:spPr>
        <p:txBody>
          <a:bodyPr/>
          <a:lstStyle/>
          <a:p>
            <a:pPr>
              <a:defRPr b="1" sz="3400">
                <a:solidFill>
                  <a:srgbClr val="94E3FE"/>
                </a:solidFill>
                <a:latin typeface="Arial"/>
                <a:ea typeface="Arial"/>
                <a:cs typeface="Arial"/>
                <a:sym typeface="Arial"/>
              </a:defRPr>
            </a:pPr>
            <a:r>
              <a:rPr>
                <a:solidFill>
                  <a:srgbClr val="FFFFFF"/>
                </a:solidFill>
              </a:rPr>
              <a:t>MONTANISM</a:t>
            </a:r>
            <a:r>
              <a:t>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The leader of this movement, Montanus, lived in Phrygia in Asia Minor in the last half of the second century.</a:t>
            </a:r>
          </a:p>
        </p:txBody>
      </p:sp>
      <p:pic>
        <p:nvPicPr>
          <p:cNvPr id="273" name="proxy.duckduckgo.jpg" descr="proxy.duckduckgo.jpg"/>
          <p:cNvPicPr>
            <a:picLocks noChangeAspect="0"/>
          </p:cNvPicPr>
          <p:nvPr/>
        </p:nvPicPr>
        <p:blipFill>
          <a:blip r:embed="rId2">
            <a:extLst/>
          </a:blip>
          <a:stretch>
            <a:fillRect/>
          </a:stretch>
        </p:blipFill>
        <p:spPr>
          <a:xfrm>
            <a:off x="6858606" y="1132894"/>
            <a:ext cx="5362399" cy="5180493"/>
          </a:xfrm>
          <a:prstGeom prst="rect">
            <a:avLst/>
          </a:prstGeom>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5" name="He claimed that he was the mouthpiece of the Holy Spirit for new revelations."/>
          <p:cNvSpPr txBox="1"/>
          <p:nvPr>
            <p:ph type="body" sz="half" idx="1"/>
          </p:nvPr>
        </p:nvSpPr>
        <p:spPr>
          <a:xfrm>
            <a:off x="882767" y="1071129"/>
            <a:ext cx="5452785" cy="7897192"/>
          </a:xfrm>
          <a:prstGeom prst="rect">
            <a:avLst/>
          </a:prstGeom>
        </p:spPr>
        <p:txBody>
          <a:bodyPr/>
          <a:lstStyle>
            <a:lvl1pPr>
              <a:defRPr b="1" sz="3400">
                <a:solidFill>
                  <a:srgbClr val="94E3FE"/>
                </a:solidFill>
                <a:latin typeface="Arial"/>
                <a:ea typeface="Arial"/>
                <a:cs typeface="Arial"/>
                <a:sym typeface="Arial"/>
              </a:defRPr>
            </a:lvl1pPr>
          </a:lstStyle>
          <a:p>
            <a:pPr/>
            <a:r>
              <a:t>He claimed that he was the mouthpiece of the Holy Spirit for new revelations. </a:t>
            </a:r>
          </a:p>
        </p:txBody>
      </p:sp>
      <p:pic>
        <p:nvPicPr>
          <p:cNvPr id="276" name="proxy.duckduckgo.jpg" descr="proxy.duckduckgo.jpg"/>
          <p:cNvPicPr>
            <a:picLocks noChangeAspect="0"/>
          </p:cNvPicPr>
          <p:nvPr/>
        </p:nvPicPr>
        <p:blipFill>
          <a:blip r:embed="rId2">
            <a:extLst/>
          </a:blip>
          <a:stretch>
            <a:fillRect/>
          </a:stretch>
        </p:blipFill>
        <p:spPr>
          <a:xfrm>
            <a:off x="6858606" y="1132894"/>
            <a:ext cx="5362399" cy="5180493"/>
          </a:xfrm>
          <a:prstGeom prst="rect">
            <a:avLst/>
          </a:prstGeom>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8" name="Two of his prophets, Priscilla and Maximilla, were women. They were instructed to leave their husbands, yet they claimed to be virgins."/>
          <p:cNvSpPr txBox="1"/>
          <p:nvPr>
            <p:ph type="body" sz="half" idx="1"/>
          </p:nvPr>
        </p:nvSpPr>
        <p:spPr>
          <a:xfrm>
            <a:off x="882767" y="1071129"/>
            <a:ext cx="5604391" cy="7760865"/>
          </a:xfrm>
          <a:prstGeom prst="rect">
            <a:avLst/>
          </a:prstGeom>
        </p:spPr>
        <p:txBody>
          <a:bodyPr/>
          <a:lstStyle>
            <a:lvl1pPr>
              <a:defRPr b="1" sz="3400">
                <a:solidFill>
                  <a:srgbClr val="94E3FE"/>
                </a:solidFill>
                <a:latin typeface="Arial"/>
                <a:ea typeface="Arial"/>
                <a:cs typeface="Arial"/>
                <a:sym typeface="Arial"/>
              </a:defRPr>
            </a:lvl1pPr>
          </a:lstStyle>
          <a:p>
            <a:pPr/>
            <a:r>
              <a:t>Two of his prophets, Priscilla and Maximilla, were women. They were instructed to leave their husbands, yet they claimed to be virgins. </a:t>
            </a:r>
          </a:p>
        </p:txBody>
      </p:sp>
      <p:pic>
        <p:nvPicPr>
          <p:cNvPr id="279" name="proxy.duckduckgo.jpg" descr="proxy.duckduckgo.jpg"/>
          <p:cNvPicPr>
            <a:picLocks noChangeAspect="0"/>
          </p:cNvPicPr>
          <p:nvPr/>
        </p:nvPicPr>
        <p:blipFill>
          <a:blip r:embed="rId2">
            <a:extLst/>
          </a:blip>
          <a:stretch>
            <a:fillRect/>
          </a:stretch>
        </p:blipFill>
        <p:spPr>
          <a:xfrm>
            <a:off x="6858606" y="1132894"/>
            <a:ext cx="5362399" cy="5180493"/>
          </a:xfrm>
          <a:prstGeom prst="rect">
            <a:avLst/>
          </a:prstGeom>
        </p:spPr>
      </p:pic>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1" name="They spoke in an “ecstatic and frenzied” trance-like state in which they were not conscious of their own words and actions."/>
          <p:cNvSpPr txBox="1"/>
          <p:nvPr>
            <p:ph type="body" sz="half" idx="1"/>
          </p:nvPr>
        </p:nvSpPr>
        <p:spPr>
          <a:xfrm>
            <a:off x="882767" y="1071129"/>
            <a:ext cx="5141635" cy="7611342"/>
          </a:xfrm>
          <a:prstGeom prst="rect">
            <a:avLst/>
          </a:prstGeom>
        </p:spPr>
        <p:txBody>
          <a:bodyPr/>
          <a:lstStyle>
            <a:lvl1pPr>
              <a:defRPr b="1" sz="3400">
                <a:solidFill>
                  <a:srgbClr val="94E3FE"/>
                </a:solidFill>
                <a:latin typeface="Arial"/>
                <a:ea typeface="Arial"/>
                <a:cs typeface="Arial"/>
                <a:sym typeface="Arial"/>
              </a:defRPr>
            </a:lvl1pPr>
          </a:lstStyle>
          <a:p>
            <a:pPr/>
            <a:r>
              <a:t>They spoke in an “ecstatic and frenzied” trance-like state in which they were not conscious of their own words and actions.</a:t>
            </a:r>
          </a:p>
        </p:txBody>
      </p:sp>
      <p:pic>
        <p:nvPicPr>
          <p:cNvPr id="282" name="proxy.duckduckgo.jpg" descr="proxy.duckduckgo.jpg"/>
          <p:cNvPicPr>
            <a:picLocks noChangeAspect="0"/>
          </p:cNvPicPr>
          <p:nvPr/>
        </p:nvPicPr>
        <p:blipFill>
          <a:blip r:embed="rId2">
            <a:extLst/>
          </a:blip>
          <a:stretch>
            <a:fillRect/>
          </a:stretch>
        </p:blipFill>
        <p:spPr>
          <a:xfrm>
            <a:off x="6858606" y="1132894"/>
            <a:ext cx="5362399" cy="5180493"/>
          </a:xfrm>
          <a:prstGeom prst="rect">
            <a:avLst/>
          </a:prstGeom>
        </p:spPr>
      </p:pic>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4" name="Montanus would say things such as, “I am the Father, the Word, and the Holy Spirit.”"/>
          <p:cNvSpPr txBox="1"/>
          <p:nvPr>
            <p:ph type="body" sz="half" idx="1"/>
          </p:nvPr>
        </p:nvSpPr>
        <p:spPr>
          <a:xfrm>
            <a:off x="882767" y="1071129"/>
            <a:ext cx="5034280" cy="6673725"/>
          </a:xfrm>
          <a:prstGeom prst="rect">
            <a:avLst/>
          </a:prstGeom>
        </p:spPr>
        <p:txBody>
          <a:bodyPr/>
          <a:lstStyle>
            <a:lvl1pPr>
              <a:defRPr b="1" sz="3400">
                <a:solidFill>
                  <a:srgbClr val="94E3FE"/>
                </a:solidFill>
                <a:latin typeface="Arial"/>
                <a:ea typeface="Arial"/>
                <a:cs typeface="Arial"/>
                <a:sym typeface="Arial"/>
              </a:defRPr>
            </a:lvl1pPr>
          </a:lstStyle>
          <a:p>
            <a:pPr/>
            <a:r>
              <a:t>Montanus would say things such as, “I am the Father, the Word, and the Holy Spirit.”</a:t>
            </a:r>
          </a:p>
        </p:txBody>
      </p:sp>
      <p:pic>
        <p:nvPicPr>
          <p:cNvPr id="285" name="proxy.duckduckgo.jpg" descr="proxy.duckduckgo.jpg"/>
          <p:cNvPicPr>
            <a:picLocks noChangeAspect="0"/>
          </p:cNvPicPr>
          <p:nvPr/>
        </p:nvPicPr>
        <p:blipFill>
          <a:blip r:embed="rId2">
            <a:extLst/>
          </a:blip>
          <a:stretch>
            <a:fillRect/>
          </a:stretch>
        </p:blipFill>
        <p:spPr>
          <a:xfrm>
            <a:off x="6858606" y="1132894"/>
            <a:ext cx="5362399" cy="5180493"/>
          </a:xfrm>
          <a:prstGeom prst="rect">
            <a:avLst/>
          </a:prstGeom>
        </p:spPr>
      </p:pic>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7" name="ROMAN CATHOLIC MYSTICS…"/>
          <p:cNvSpPr txBox="1"/>
          <p:nvPr>
            <p:ph type="body" sz="half" idx="1"/>
          </p:nvPr>
        </p:nvSpPr>
        <p:spPr>
          <a:xfrm>
            <a:off x="882767" y="1071129"/>
            <a:ext cx="6169144" cy="7636742"/>
          </a:xfrm>
          <a:prstGeom prst="rect">
            <a:avLst/>
          </a:prstGeom>
        </p:spPr>
        <p:txBody>
          <a:bodyPr/>
          <a:lstStyle/>
          <a:p>
            <a:pPr>
              <a:defRPr b="1" sz="3400">
                <a:solidFill>
                  <a:srgbClr val="FFFFFF"/>
                </a:solidFill>
                <a:latin typeface="Arial"/>
                <a:ea typeface="Arial"/>
                <a:cs typeface="Arial"/>
                <a:sym typeface="Arial"/>
              </a:defRPr>
            </a:pPr>
            <a:r>
              <a:t>ROMAN CATHOLIC MYSTICS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Pentecostal historian Vinson Synan (1934-2020) traced Pentecostal roots through Catholic mystics.</a:t>
            </a:r>
          </a:p>
          <a:p>
            <a:pPr>
              <a:defRPr b="1" sz="3400">
                <a:solidFill>
                  <a:srgbClr val="94E3FE"/>
                </a:solidFill>
                <a:latin typeface="Arial"/>
                <a:ea typeface="Arial"/>
                <a:cs typeface="Arial"/>
                <a:sym typeface="Arial"/>
              </a:defRPr>
            </a:pPr>
          </a:p>
        </p:txBody>
      </p:sp>
      <p:pic>
        <p:nvPicPr>
          <p:cNvPr id="288" name="proxy.duckduckgo.jpg" descr="proxy.duckduckgo.jpg"/>
          <p:cNvPicPr>
            <a:picLocks noChangeAspect="0"/>
          </p:cNvPicPr>
          <p:nvPr/>
        </p:nvPicPr>
        <p:blipFill>
          <a:blip r:embed="rId2">
            <a:extLst/>
          </a:blip>
          <a:stretch>
            <a:fillRect/>
          </a:stretch>
        </p:blipFill>
        <p:spPr>
          <a:xfrm>
            <a:off x="7398917" y="1116178"/>
            <a:ext cx="4836366" cy="6460228"/>
          </a:xfrm>
          <a:prstGeom prst="rect">
            <a:avLst/>
          </a:prstGeom>
        </p:spPr>
      </p:pic>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90" name="1232709-623077582.jpg" descr="1232709-623077582.jpg"/>
          <p:cNvPicPr>
            <a:picLocks noChangeAspect="1"/>
          </p:cNvPicPr>
          <p:nvPr/>
        </p:nvPicPr>
        <p:blipFill>
          <a:blip r:embed="rId2">
            <a:extLst/>
          </a:blip>
          <a:stretch>
            <a:fillRect/>
          </a:stretch>
        </p:blipFill>
        <p:spPr>
          <a:xfrm>
            <a:off x="5225383" y="2942728"/>
            <a:ext cx="3725637" cy="5844137"/>
          </a:xfrm>
          <a:prstGeom prst="rect">
            <a:avLst/>
          </a:prstGeom>
          <a:ln w="12700">
            <a:miter lim="400000"/>
          </a:ln>
        </p:spPr>
      </p:pic>
      <p:pic>
        <p:nvPicPr>
          <p:cNvPr id="291" name="20160920-vinson-synan-25183190.jpg" descr="20160920-vinson-synan-25183190.jpg"/>
          <p:cNvPicPr>
            <a:picLocks noChangeAspect="1"/>
          </p:cNvPicPr>
          <p:nvPr/>
        </p:nvPicPr>
        <p:blipFill>
          <a:blip r:embed="rId3">
            <a:extLst/>
          </a:blip>
          <a:srcRect l="0" t="0" r="0" b="15881"/>
          <a:stretch>
            <a:fillRect/>
          </a:stretch>
        </p:blipFill>
        <p:spPr>
          <a:xfrm rot="21093278">
            <a:off x="8367449" y="956420"/>
            <a:ext cx="3862780" cy="4614021"/>
          </a:xfrm>
          <a:prstGeom prst="rect">
            <a:avLst/>
          </a:prstGeom>
          <a:ln w="12700">
            <a:miter lim="400000"/>
          </a:ln>
        </p:spPr>
      </p:pic>
      <p:pic>
        <p:nvPicPr>
          <p:cNvPr id="292" name="536801-L-2914395150.jpg" descr="536801-L-2914395150.jpg"/>
          <p:cNvPicPr>
            <a:picLocks noChangeAspect="1"/>
          </p:cNvPicPr>
          <p:nvPr/>
        </p:nvPicPr>
        <p:blipFill>
          <a:blip r:embed="rId4">
            <a:extLst/>
          </a:blip>
          <a:srcRect l="0" t="0" r="619" b="1745"/>
          <a:stretch>
            <a:fillRect/>
          </a:stretch>
        </p:blipFill>
        <p:spPr>
          <a:xfrm>
            <a:off x="1015206" y="588962"/>
            <a:ext cx="3518233" cy="4997674"/>
          </a:xfrm>
          <a:prstGeom prst="rect">
            <a:avLst/>
          </a:prstGeom>
          <a:ln w="12700">
            <a:miter lim="400000"/>
          </a:ln>
        </p:spPr>
      </p:pic>
      <p:pic>
        <p:nvPicPr>
          <p:cNvPr id="293" name="81ivwElaehL._SL1500_-1803000125.jpeg" descr="81ivwElaehL._SL1500_-1803000125.jpeg"/>
          <p:cNvPicPr>
            <a:picLocks noChangeAspect="1"/>
          </p:cNvPicPr>
          <p:nvPr/>
        </p:nvPicPr>
        <p:blipFill>
          <a:blip r:embed="rId5">
            <a:extLst/>
          </a:blip>
          <a:stretch>
            <a:fillRect/>
          </a:stretch>
        </p:blipFill>
        <p:spPr>
          <a:xfrm>
            <a:off x="1916744" y="4042097"/>
            <a:ext cx="3583312" cy="5429260"/>
          </a:xfrm>
          <a:prstGeom prst="rect">
            <a:avLst/>
          </a:prstGeom>
          <a:ln w="12700">
            <a:miter lim="400000"/>
          </a:ln>
        </p:spPr>
      </p:pic>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5" name="Synan and others trace Pentecostal sign gifts through the Catholic mystics. Yet all of them believed the following heresies:…"/>
          <p:cNvSpPr txBox="1"/>
          <p:nvPr>
            <p:ph type="body" idx="1"/>
          </p:nvPr>
        </p:nvSpPr>
        <p:spPr>
          <a:xfrm>
            <a:off x="882767" y="1048962"/>
            <a:ext cx="8483642" cy="8117003"/>
          </a:xfrm>
          <a:prstGeom prst="rect">
            <a:avLst/>
          </a:prstGeom>
        </p:spPr>
        <p:txBody>
          <a:bodyPr/>
          <a:lstStyle/>
          <a:p>
            <a:pPr>
              <a:defRPr b="1" sz="3400">
                <a:solidFill>
                  <a:srgbClr val="94E3FE"/>
                </a:solidFill>
                <a:latin typeface="Arial"/>
                <a:ea typeface="Arial"/>
                <a:cs typeface="Arial"/>
                <a:sym typeface="Arial"/>
              </a:defRPr>
            </a:pPr>
            <a:r>
              <a:t>Synan and others trace Pentecostal sign gifts through the Catholic mystics. Yet all of them believed the following heresies:</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 Salvation is by baptism and the sacraments; they all believed in a gospel of works which is cursed according to Galatians 1</a:t>
            </a:r>
          </a:p>
          <a:p>
            <a:pPr>
              <a:defRPr b="1" sz="3400">
                <a:solidFill>
                  <a:srgbClr val="94E3FE"/>
                </a:solidFill>
                <a:latin typeface="Arial"/>
                <a:ea typeface="Arial"/>
                <a:cs typeface="Arial"/>
                <a:sym typeface="Arial"/>
              </a:defRPr>
            </a:pPr>
            <a:r>
              <a:t>- The pope is the infallible vicar of Christ</a:t>
            </a:r>
          </a:p>
          <a:p>
            <a:pPr>
              <a:defRPr b="1" sz="3400">
                <a:solidFill>
                  <a:srgbClr val="94E3FE"/>
                </a:solidFill>
                <a:latin typeface="Arial"/>
                <a:ea typeface="Arial"/>
                <a:cs typeface="Arial"/>
                <a:sym typeface="Arial"/>
              </a:defRPr>
            </a:pPr>
            <a:r>
              <a:t>- Mary is the Queen of Heaven and hears and answers prayer</a:t>
            </a:r>
          </a:p>
          <a:p>
            <a:pPr>
              <a:defRPr b="1" sz="3400">
                <a:solidFill>
                  <a:srgbClr val="94E3FE"/>
                </a:solidFill>
                <a:latin typeface="Arial"/>
                <a:ea typeface="Arial"/>
                <a:cs typeface="Arial"/>
                <a:sym typeface="Arial"/>
              </a:defRPr>
            </a:pPr>
            <a:r>
              <a:t>- The Mass transforms the bread into Christ</a:t>
            </a:r>
          </a:p>
        </p:txBody>
      </p:sp>
      <p:pic>
        <p:nvPicPr>
          <p:cNvPr id="296" name="proxy.duckduckgo.jpg" descr="proxy.duckduckgo.jpg"/>
          <p:cNvPicPr>
            <a:picLocks noChangeAspect="0"/>
          </p:cNvPicPr>
          <p:nvPr/>
        </p:nvPicPr>
        <p:blipFill>
          <a:blip r:embed="rId2">
            <a:extLst/>
          </a:blip>
          <a:stretch>
            <a:fillRect/>
          </a:stretch>
        </p:blipFill>
        <p:spPr>
          <a:xfrm>
            <a:off x="9751451" y="1014676"/>
            <a:ext cx="2522355" cy="3952585"/>
          </a:xfrm>
          <a:prstGeom prst="rect">
            <a:avLst/>
          </a:prstGeom>
        </p:spPr>
      </p:pic>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8" name="JOHN OF PARMA (1209-1289)…"/>
          <p:cNvSpPr txBox="1"/>
          <p:nvPr>
            <p:ph type="body" sz="half" idx="1"/>
          </p:nvPr>
        </p:nvSpPr>
        <p:spPr>
          <a:xfrm>
            <a:off x="882767" y="1071129"/>
            <a:ext cx="6169144" cy="7636742"/>
          </a:xfrm>
          <a:prstGeom prst="rect">
            <a:avLst/>
          </a:prstGeom>
        </p:spPr>
        <p:txBody>
          <a:bodyPr/>
          <a:lstStyle/>
          <a:p>
            <a:pPr>
              <a:defRPr b="1" sz="3400">
                <a:solidFill>
                  <a:srgbClr val="94E3FE"/>
                </a:solidFill>
                <a:latin typeface="Arial"/>
                <a:ea typeface="Arial"/>
                <a:cs typeface="Arial"/>
                <a:sym typeface="Arial"/>
              </a:defRPr>
            </a:pPr>
            <a:r>
              <a:rPr>
                <a:solidFill>
                  <a:srgbClr val="FFFFFF"/>
                </a:solidFill>
              </a:rPr>
              <a:t>JOHN OF PARMA</a:t>
            </a:r>
            <a:r>
              <a:t> (1209-1289)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The </a:t>
            </a:r>
            <a:r>
              <a:rPr i="1"/>
              <a:t>Catholic Encyclopedia</a:t>
            </a:r>
            <a:r>
              <a:t> says an angel served mass to him.</a:t>
            </a:r>
          </a:p>
        </p:txBody>
      </p:sp>
      <p:pic>
        <p:nvPicPr>
          <p:cNvPr id="299" name="proxy.duckduckgo.jpg" descr="proxy.duckduckgo.jpg"/>
          <p:cNvPicPr>
            <a:picLocks noChangeAspect="0"/>
          </p:cNvPicPr>
          <p:nvPr/>
        </p:nvPicPr>
        <p:blipFill>
          <a:blip r:embed="rId2">
            <a:extLst/>
          </a:blip>
          <a:stretch>
            <a:fillRect/>
          </a:stretch>
        </p:blipFill>
        <p:spPr>
          <a:xfrm>
            <a:off x="7687129" y="1104367"/>
            <a:ext cx="4259943" cy="5675444"/>
          </a:xfrm>
          <a:prstGeom prst="rect">
            <a:avLst/>
          </a:prstGeom>
        </p:spPr>
      </p:pic>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1" name="FRANCIS OF ASSISI (1181-1226)…"/>
          <p:cNvSpPr txBox="1"/>
          <p:nvPr>
            <p:ph type="body" idx="1"/>
          </p:nvPr>
        </p:nvSpPr>
        <p:spPr>
          <a:xfrm>
            <a:off x="882767" y="820113"/>
            <a:ext cx="6521035" cy="8138774"/>
          </a:xfrm>
          <a:prstGeom prst="rect">
            <a:avLst/>
          </a:prstGeom>
        </p:spPr>
        <p:txBody>
          <a:bodyPr/>
          <a:lstStyle/>
          <a:p>
            <a:pPr>
              <a:defRPr b="1" sz="3400">
                <a:solidFill>
                  <a:srgbClr val="94E3FE"/>
                </a:solidFill>
                <a:latin typeface="Arial"/>
                <a:ea typeface="Arial"/>
                <a:cs typeface="Arial"/>
                <a:sym typeface="Arial"/>
              </a:defRPr>
            </a:pPr>
            <a:r>
              <a:rPr>
                <a:solidFill>
                  <a:srgbClr val="FFFFFF"/>
                </a:solidFill>
              </a:rPr>
              <a:t>FRANCIS OF ASSISI</a:t>
            </a:r>
            <a:r>
              <a:t> (1181-1226)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Founder of the Franciscans</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The </a:t>
            </a:r>
            <a:r>
              <a:rPr i="1"/>
              <a:t>Catholic Encyclopedia</a:t>
            </a:r>
            <a:r>
              <a:t> says he received “the stigmata” or visible wounds of Jesus in his own body.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He preached to animals. When a wolf killed some sheep, he instructed the village people to feed the wolf because “he is a brother.”</a:t>
            </a:r>
          </a:p>
        </p:txBody>
      </p:sp>
      <p:pic>
        <p:nvPicPr>
          <p:cNvPr id="302" name="proxy.duckduckgo.jpeg" descr="proxy.duckduckgo.jpeg"/>
          <p:cNvPicPr>
            <a:picLocks noChangeAspect="0"/>
          </p:cNvPicPr>
          <p:nvPr/>
        </p:nvPicPr>
        <p:blipFill>
          <a:blip r:embed="rId2">
            <a:extLst/>
          </a:blip>
          <a:stretch>
            <a:fillRect/>
          </a:stretch>
        </p:blipFill>
        <p:spPr>
          <a:xfrm>
            <a:off x="7878034" y="996793"/>
            <a:ext cx="4259943" cy="7018450"/>
          </a:xfrm>
          <a:prstGeom prst="rect">
            <a:avLst/>
          </a:prstGeom>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6" name="This PowerPoint series is intended to be used together with the book, which contains more information and more extensive doctrinal studies, plus review questions, and tests."/>
          <p:cNvSpPr txBox="1"/>
          <p:nvPr>
            <p:ph type="body" sz="half" idx="1"/>
          </p:nvPr>
        </p:nvSpPr>
        <p:spPr>
          <a:xfrm>
            <a:off x="927100" y="1184364"/>
            <a:ext cx="4635500" cy="6985001"/>
          </a:xfrm>
          <a:prstGeom prst="rect">
            <a:avLst/>
          </a:prstGeom>
        </p:spPr>
        <p:txBody>
          <a:bodyPr/>
          <a:lstStyle>
            <a:lvl1pPr>
              <a:defRPr b="1" sz="3400">
                <a:solidFill>
                  <a:srgbClr val="94E3FE"/>
                </a:solidFill>
                <a:latin typeface="Arial"/>
                <a:ea typeface="Arial"/>
                <a:cs typeface="Arial"/>
                <a:sym typeface="Arial"/>
              </a:defRPr>
            </a:lvl1pPr>
          </a:lstStyle>
          <a:p>
            <a:pPr/>
            <a:r>
              <a:t>This PowerPoint series is intended to be used together with the book, which contains more information and more extensive doctrinal studies, plus review questions, and tests.</a:t>
            </a:r>
          </a:p>
        </p:txBody>
      </p:sp>
      <p:pic>
        <p:nvPicPr>
          <p:cNvPr id="247" name="Highlights in the Pentecostal-Charismatic.jpeg" descr="Highlights in the Pentecostal-Charismatic.jpeg"/>
          <p:cNvPicPr>
            <a:picLocks noChangeAspect="1"/>
          </p:cNvPicPr>
          <p:nvPr/>
        </p:nvPicPr>
        <p:blipFill>
          <a:blip r:embed="rId2">
            <a:extLst/>
          </a:blip>
          <a:stretch>
            <a:fillRect/>
          </a:stretch>
        </p:blipFill>
        <p:spPr>
          <a:xfrm>
            <a:off x="6428766" y="1206336"/>
            <a:ext cx="4931767" cy="6652151"/>
          </a:xfrm>
          <a:prstGeom prst="rect">
            <a:avLst/>
          </a:prstGeom>
          <a:ln w="25400">
            <a:solidFill>
              <a:srgbClr val="FFFFFF"/>
            </a:solidFill>
            <a:miter lim="400000"/>
          </a:ln>
        </p:spPr>
      </p:pic>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4" name="CATHERINE OF SIENA (1347-1380)…"/>
          <p:cNvSpPr txBox="1"/>
          <p:nvPr>
            <p:ph type="body" sz="half" idx="1"/>
          </p:nvPr>
        </p:nvSpPr>
        <p:spPr>
          <a:xfrm>
            <a:off x="882767" y="1071129"/>
            <a:ext cx="6169144" cy="7904963"/>
          </a:xfrm>
          <a:prstGeom prst="rect">
            <a:avLst/>
          </a:prstGeom>
        </p:spPr>
        <p:txBody>
          <a:bodyPr/>
          <a:lstStyle/>
          <a:p>
            <a:pPr>
              <a:defRPr b="1" sz="3400">
                <a:solidFill>
                  <a:srgbClr val="94E3FE"/>
                </a:solidFill>
                <a:latin typeface="Arial"/>
                <a:ea typeface="Arial"/>
                <a:cs typeface="Arial"/>
                <a:sym typeface="Arial"/>
              </a:defRPr>
            </a:pPr>
            <a:r>
              <a:rPr>
                <a:solidFill>
                  <a:srgbClr val="FFFFFF"/>
                </a:solidFill>
              </a:rPr>
              <a:t>CATHERINE OF SIENA</a:t>
            </a:r>
            <a:r>
              <a:t> (1347-1380)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She saw angels when she was six years old.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She levitated off of the floor and spoke in tongues.</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An angel cooked breakfast for her.</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The wounds of Jesus appeared on her body.</a:t>
            </a:r>
          </a:p>
        </p:txBody>
      </p:sp>
      <p:pic>
        <p:nvPicPr>
          <p:cNvPr id="305" name="proxy.duckduckgo.jpg" descr="proxy.duckduckgo.jpg"/>
          <p:cNvPicPr>
            <a:picLocks noChangeAspect="0"/>
          </p:cNvPicPr>
          <p:nvPr/>
        </p:nvPicPr>
        <p:blipFill>
          <a:blip r:embed="rId2">
            <a:extLst/>
          </a:blip>
          <a:stretch>
            <a:fillRect/>
          </a:stretch>
        </p:blipFill>
        <p:spPr>
          <a:xfrm>
            <a:off x="7194824" y="971459"/>
            <a:ext cx="4835439" cy="6286717"/>
          </a:xfrm>
          <a:prstGeom prst="rect">
            <a:avLst/>
          </a:prstGeom>
        </p:spPr>
      </p:pic>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7" name="ALPHONSUS MARY DE LIGUORI (1696-1787)…"/>
          <p:cNvSpPr txBox="1"/>
          <p:nvPr>
            <p:ph type="body" sz="half" idx="1"/>
          </p:nvPr>
        </p:nvSpPr>
        <p:spPr>
          <a:xfrm>
            <a:off x="882767" y="1071129"/>
            <a:ext cx="5490587" cy="7641802"/>
          </a:xfrm>
          <a:prstGeom prst="rect">
            <a:avLst/>
          </a:prstGeom>
        </p:spPr>
        <p:txBody>
          <a:bodyPr/>
          <a:lstStyle/>
          <a:p>
            <a:pPr>
              <a:defRPr b="1" sz="3400">
                <a:solidFill>
                  <a:srgbClr val="94E3FE"/>
                </a:solidFill>
                <a:latin typeface="Arial"/>
                <a:ea typeface="Arial"/>
                <a:cs typeface="Arial"/>
                <a:sym typeface="Arial"/>
              </a:defRPr>
            </a:pPr>
            <a:r>
              <a:rPr>
                <a:solidFill>
                  <a:srgbClr val="FFFFFF"/>
                </a:solidFill>
              </a:rPr>
              <a:t>ALPHONSUS MARY DE LIGUORI</a:t>
            </a:r>
            <a:r>
              <a:t> (1696-1787)</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He supposedly had visions, gave prophecies, and performed miracles. </a:t>
            </a:r>
          </a:p>
        </p:txBody>
      </p:sp>
      <p:pic>
        <p:nvPicPr>
          <p:cNvPr id="308" name="proxy.duckduckgo.jpg" descr="proxy.duckduckgo.jpg"/>
          <p:cNvPicPr>
            <a:picLocks noChangeAspect="0"/>
          </p:cNvPicPr>
          <p:nvPr/>
        </p:nvPicPr>
        <p:blipFill>
          <a:blip r:embed="rId2">
            <a:extLst/>
          </a:blip>
          <a:stretch>
            <a:fillRect/>
          </a:stretch>
        </p:blipFill>
        <p:spPr>
          <a:xfrm>
            <a:off x="6781848" y="871241"/>
            <a:ext cx="4982501" cy="6449130"/>
          </a:xfrm>
          <a:prstGeom prst="rect">
            <a:avLst/>
          </a:prstGeom>
        </p:spPr>
      </p:pic>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0" name="Liguori’s book The Glories of Mary exalts Mary as Saviour.…"/>
          <p:cNvSpPr txBox="1"/>
          <p:nvPr>
            <p:ph type="body" sz="half" idx="1"/>
          </p:nvPr>
        </p:nvSpPr>
        <p:spPr>
          <a:xfrm>
            <a:off x="882767" y="1071129"/>
            <a:ext cx="6169144" cy="7636742"/>
          </a:xfrm>
          <a:prstGeom prst="rect">
            <a:avLst/>
          </a:prstGeom>
        </p:spPr>
        <p:txBody>
          <a:bodyPr/>
          <a:lstStyle/>
          <a:p>
            <a:pPr>
              <a:defRPr b="1" sz="3400">
                <a:solidFill>
                  <a:srgbClr val="94E3FE"/>
                </a:solidFill>
                <a:latin typeface="Arial"/>
                <a:ea typeface="Arial"/>
                <a:cs typeface="Arial"/>
                <a:sym typeface="Arial"/>
              </a:defRPr>
            </a:pPr>
            <a:r>
              <a:t>Liguori’s book </a:t>
            </a:r>
            <a:r>
              <a:rPr i="1"/>
              <a:t>The Glories of Mary</a:t>
            </a:r>
            <a:r>
              <a:t> exalts Mary as Saviour.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“I am the Queen of heaven and the Mother of Mercy; I am the joy of the just, and the door through which sinners are brought to God. There is no sinner on earth so accursed as to be deprived of my mercy.”</a:t>
            </a:r>
          </a:p>
        </p:txBody>
      </p:sp>
      <p:pic>
        <p:nvPicPr>
          <p:cNvPr id="311" name="proxy.duckduckgo.jpg" descr="proxy.duckduckgo.jpg"/>
          <p:cNvPicPr>
            <a:picLocks noChangeAspect="0"/>
          </p:cNvPicPr>
          <p:nvPr/>
        </p:nvPicPr>
        <p:blipFill>
          <a:blip r:embed="rId2">
            <a:extLst/>
          </a:blip>
          <a:stretch>
            <a:fillRect/>
          </a:stretch>
        </p:blipFill>
        <p:spPr>
          <a:xfrm>
            <a:off x="7208470" y="947251"/>
            <a:ext cx="4788813" cy="6859108"/>
          </a:xfrm>
          <a:prstGeom prst="rect">
            <a:avLst/>
          </a:prstGeom>
        </p:spPr>
      </p:pic>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3" name="The Cemetary of St. Medard…"/>
          <p:cNvSpPr txBox="1"/>
          <p:nvPr>
            <p:ph type="body" sz="half" idx="1"/>
          </p:nvPr>
        </p:nvSpPr>
        <p:spPr>
          <a:xfrm>
            <a:off x="1345733" y="1572220"/>
            <a:ext cx="4210389" cy="6050360"/>
          </a:xfrm>
          <a:prstGeom prst="rect">
            <a:avLst/>
          </a:prstGeom>
        </p:spPr>
        <p:txBody>
          <a:bodyPr/>
          <a:lstStyle/>
          <a:p>
            <a:pPr>
              <a:defRPr b="1" sz="3400">
                <a:solidFill>
                  <a:srgbClr val="FFFFFF"/>
                </a:solidFill>
                <a:latin typeface="Arial"/>
                <a:ea typeface="Arial"/>
                <a:cs typeface="Arial"/>
                <a:sym typeface="Arial"/>
              </a:defRPr>
            </a:pPr>
            <a:r>
              <a:t>The Cemetary of St. Medard</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In 1731, Roman Catholics in Paris flocked to the cemetery of St. Medard because of an alleged healing.</a:t>
            </a:r>
          </a:p>
        </p:txBody>
      </p:sp>
      <p:pic>
        <p:nvPicPr>
          <p:cNvPr id="314" name="Convulsionnaires_in_the_Bastille.png" descr="Convulsionnaires_in_the_Bastille.png"/>
          <p:cNvPicPr>
            <a:picLocks noChangeAspect="1"/>
          </p:cNvPicPr>
          <p:nvPr/>
        </p:nvPicPr>
        <p:blipFill>
          <a:blip r:embed="rId2">
            <a:extLst/>
          </a:blip>
          <a:stretch>
            <a:fillRect/>
          </a:stretch>
        </p:blipFill>
        <p:spPr>
          <a:xfrm>
            <a:off x="6049168" y="1472928"/>
            <a:ext cx="5855895" cy="7299813"/>
          </a:xfrm>
          <a:prstGeom prst="rect">
            <a:avLst/>
          </a:prstGeom>
          <a:ln w="12700">
            <a:miter lim="400000"/>
          </a:ln>
        </p:spPr>
      </p:pic>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6" name="They were called “the convulsionists” because they lost control of themselves. They shook and jerked and fell down. Some swallowed pebbles, glass, and even live coals."/>
          <p:cNvSpPr txBox="1"/>
          <p:nvPr>
            <p:ph type="body" sz="half" idx="1"/>
          </p:nvPr>
        </p:nvSpPr>
        <p:spPr>
          <a:xfrm>
            <a:off x="1142533" y="7054218"/>
            <a:ext cx="10719734" cy="3269735"/>
          </a:xfrm>
          <a:prstGeom prst="rect">
            <a:avLst/>
          </a:prstGeom>
        </p:spPr>
        <p:txBody>
          <a:bodyPr/>
          <a:lstStyle>
            <a:lvl1pPr algn="ctr">
              <a:defRPr b="1" sz="3400">
                <a:solidFill>
                  <a:srgbClr val="94E3FE"/>
                </a:solidFill>
                <a:latin typeface="Arial"/>
                <a:ea typeface="Arial"/>
                <a:cs typeface="Arial"/>
                <a:sym typeface="Arial"/>
              </a:defRPr>
            </a:lvl1pPr>
          </a:lstStyle>
          <a:p>
            <a:pPr/>
            <a:r>
              <a:t>They were called “the convulsionists” because they lost control of themselves. They shook and jerked and fell down. Some swallowed pebbles, glass, and even live coals. </a:t>
            </a:r>
          </a:p>
        </p:txBody>
      </p:sp>
      <p:pic>
        <p:nvPicPr>
          <p:cNvPr id="317" name="23072691lpw-23072705-embed-libre-jpg_8715417-1537584617.jpg" descr="23072691lpw-23072705-embed-libre-jpg_8715417-1537584617.jpg"/>
          <p:cNvPicPr>
            <a:picLocks noChangeAspect="1"/>
          </p:cNvPicPr>
          <p:nvPr/>
        </p:nvPicPr>
        <p:blipFill>
          <a:blip r:embed="rId2">
            <a:extLst/>
          </a:blip>
          <a:stretch>
            <a:fillRect/>
          </a:stretch>
        </p:blipFill>
        <p:spPr>
          <a:xfrm>
            <a:off x="2062040" y="525859"/>
            <a:ext cx="8880720" cy="6337606"/>
          </a:xfrm>
          <a:prstGeom prst="rect">
            <a:avLst/>
          </a:prstGeom>
          <a:ln w="12700">
            <a:miter lim="400000"/>
          </a:ln>
        </p:spPr>
      </p:pic>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9" name="Women supposedly walked in the air. Some supposedly spoke in tongues."/>
          <p:cNvSpPr txBox="1"/>
          <p:nvPr>
            <p:ph type="body" sz="half" idx="1"/>
          </p:nvPr>
        </p:nvSpPr>
        <p:spPr>
          <a:xfrm>
            <a:off x="1142533" y="8070218"/>
            <a:ext cx="10719734" cy="3269735"/>
          </a:xfrm>
          <a:prstGeom prst="rect">
            <a:avLst/>
          </a:prstGeom>
        </p:spPr>
        <p:txBody>
          <a:bodyPr/>
          <a:lstStyle>
            <a:lvl1pPr algn="ctr">
              <a:defRPr b="1" sz="3400">
                <a:solidFill>
                  <a:srgbClr val="94E3FE"/>
                </a:solidFill>
                <a:latin typeface="Arial"/>
                <a:ea typeface="Arial"/>
                <a:cs typeface="Arial"/>
                <a:sym typeface="Arial"/>
              </a:defRPr>
            </a:lvl1pPr>
          </a:lstStyle>
          <a:p>
            <a:pPr/>
            <a:r>
              <a:t>Women supposedly walked in the air. Some supposedly spoke in tongues.</a:t>
            </a:r>
          </a:p>
        </p:txBody>
      </p:sp>
      <p:pic>
        <p:nvPicPr>
          <p:cNvPr id="320" name="4845994-2993042261.jpg" descr="4845994-2993042261.jpg"/>
          <p:cNvPicPr>
            <a:picLocks noChangeAspect="1"/>
          </p:cNvPicPr>
          <p:nvPr/>
        </p:nvPicPr>
        <p:blipFill>
          <a:blip r:embed="rId2">
            <a:extLst/>
          </a:blip>
          <a:srcRect l="0" t="8929" r="0" b="17625"/>
          <a:stretch>
            <a:fillRect/>
          </a:stretch>
        </p:blipFill>
        <p:spPr>
          <a:xfrm>
            <a:off x="2240557" y="648394"/>
            <a:ext cx="8523675" cy="7163496"/>
          </a:xfrm>
          <a:prstGeom prst="rect">
            <a:avLst/>
          </a:prstGeom>
          <a:ln w="12700">
            <a:miter lim="400000"/>
          </a:ln>
        </p:spPr>
      </p:pic>
    </p:spTree>
  </p:cSld>
  <p:clrMapOvr>
    <a:masterClrMapping/>
  </p:clrMapOvr>
  <p:transition xmlns:p14="http://schemas.microsoft.com/office/powerpoint/2010/main" spd="med" advClick="1"/>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2" name="One man hopped around on one leg, proclaiming that his other leg, which was 14 inches shorter, was growing, though it never appeared to be any longer"/>
          <p:cNvSpPr txBox="1"/>
          <p:nvPr>
            <p:ph type="body" sz="half" idx="1"/>
          </p:nvPr>
        </p:nvSpPr>
        <p:spPr>
          <a:xfrm>
            <a:off x="1142533" y="7105018"/>
            <a:ext cx="10719734" cy="3269735"/>
          </a:xfrm>
          <a:prstGeom prst="rect">
            <a:avLst/>
          </a:prstGeom>
        </p:spPr>
        <p:txBody>
          <a:bodyPr/>
          <a:lstStyle>
            <a:lvl1pPr algn="ctr">
              <a:defRPr b="1" sz="3400">
                <a:solidFill>
                  <a:srgbClr val="94E3FE"/>
                </a:solidFill>
                <a:latin typeface="Arial"/>
                <a:ea typeface="Arial"/>
                <a:cs typeface="Arial"/>
                <a:sym typeface="Arial"/>
              </a:defRPr>
            </a:lvl1pPr>
          </a:lstStyle>
          <a:p>
            <a:pPr/>
            <a:r>
              <a:t>One man hopped around on one leg, proclaiming that his other leg, which was 14 inches shorter, was growing, though it never appeared to be any longer</a:t>
            </a:r>
          </a:p>
        </p:txBody>
      </p:sp>
      <p:pic>
        <p:nvPicPr>
          <p:cNvPr id="323" name="23072691lpw-23072705-embed-libre-jpg_8715417-1537584617.jpg" descr="23072691lpw-23072705-embed-libre-jpg_8715417-1537584617.jpg"/>
          <p:cNvPicPr>
            <a:picLocks noChangeAspect="1"/>
          </p:cNvPicPr>
          <p:nvPr/>
        </p:nvPicPr>
        <p:blipFill>
          <a:blip r:embed="rId2">
            <a:extLst/>
          </a:blip>
          <a:stretch>
            <a:fillRect/>
          </a:stretch>
        </p:blipFill>
        <p:spPr>
          <a:xfrm>
            <a:off x="2062040" y="525859"/>
            <a:ext cx="8880720" cy="6337606"/>
          </a:xfrm>
          <a:prstGeom prst="rect">
            <a:avLst/>
          </a:prstGeom>
          <a:ln w="12700">
            <a:miter lim="400000"/>
          </a:ln>
        </p:spPr>
      </p:pic>
    </p:spTree>
  </p:cSld>
  <p:clrMapOvr>
    <a:masterClrMapping/>
  </p:clrMapOvr>
  <p:transition xmlns:p14="http://schemas.microsoft.com/office/powerpoint/2010/main" spd="med" advClick="1"/>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5" name="All of them believed in salvation by baptism and good works and prayers to Mary."/>
          <p:cNvSpPr txBox="1"/>
          <p:nvPr>
            <p:ph type="body" sz="half" idx="1"/>
          </p:nvPr>
        </p:nvSpPr>
        <p:spPr>
          <a:xfrm>
            <a:off x="1142533" y="7257418"/>
            <a:ext cx="10719734" cy="3269735"/>
          </a:xfrm>
          <a:prstGeom prst="rect">
            <a:avLst/>
          </a:prstGeom>
        </p:spPr>
        <p:txBody>
          <a:bodyPr/>
          <a:lstStyle>
            <a:lvl1pPr algn="ctr">
              <a:defRPr b="1" sz="3400">
                <a:solidFill>
                  <a:srgbClr val="94E3FE"/>
                </a:solidFill>
                <a:latin typeface="Arial"/>
                <a:ea typeface="Arial"/>
                <a:cs typeface="Arial"/>
                <a:sym typeface="Arial"/>
              </a:defRPr>
            </a:lvl1pPr>
          </a:lstStyle>
          <a:p>
            <a:pPr/>
            <a:r>
              <a:t>All of them believed in salvation by baptism and good works and prayers to Mary.</a:t>
            </a:r>
          </a:p>
        </p:txBody>
      </p:sp>
      <p:pic>
        <p:nvPicPr>
          <p:cNvPr id="326" name="23072691lpw-23072705-embed-libre-jpg_8715417-1537584617.jpg" descr="23072691lpw-23072705-embed-libre-jpg_8715417-1537584617.jpg"/>
          <p:cNvPicPr>
            <a:picLocks noChangeAspect="1"/>
          </p:cNvPicPr>
          <p:nvPr/>
        </p:nvPicPr>
        <p:blipFill>
          <a:blip r:embed="rId2">
            <a:extLst/>
          </a:blip>
          <a:stretch>
            <a:fillRect/>
          </a:stretch>
        </p:blipFill>
        <p:spPr>
          <a:xfrm>
            <a:off x="2062040" y="525859"/>
            <a:ext cx="8880720" cy="6337606"/>
          </a:xfrm>
          <a:prstGeom prst="rect">
            <a:avLst/>
          </a:prstGeom>
          <a:ln w="12700">
            <a:miter lim="400000"/>
          </a:ln>
        </p:spPr>
      </p:pic>
    </p:spTree>
  </p:cSld>
  <p:clrMapOvr>
    <a:masterClrMapping/>
  </p:clrMapOvr>
  <p:transition xmlns:p14="http://schemas.microsoft.com/office/powerpoint/2010/main" spd="med" advClick="1"/>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8" name="THE CAMISARD PROPHETS OF FRANCE…"/>
          <p:cNvSpPr txBox="1"/>
          <p:nvPr>
            <p:ph type="body" sz="half" idx="1"/>
          </p:nvPr>
        </p:nvSpPr>
        <p:spPr>
          <a:xfrm>
            <a:off x="1142533" y="6698618"/>
            <a:ext cx="10719734" cy="3269735"/>
          </a:xfrm>
          <a:prstGeom prst="rect">
            <a:avLst/>
          </a:prstGeom>
        </p:spPr>
        <p:txBody>
          <a:bodyPr/>
          <a:lstStyle/>
          <a:p>
            <a:pPr algn="ctr">
              <a:defRPr b="1" sz="3400">
                <a:solidFill>
                  <a:srgbClr val="FFFFFF"/>
                </a:solidFill>
                <a:latin typeface="Arial"/>
                <a:ea typeface="Arial"/>
                <a:cs typeface="Arial"/>
                <a:sym typeface="Arial"/>
              </a:defRPr>
            </a:pPr>
            <a:r>
              <a:t>THE CAMISARD PROPHETS OF FRANCE</a:t>
            </a:r>
          </a:p>
          <a:p>
            <a:pPr algn="ctr">
              <a:defRPr b="1" sz="3400">
                <a:solidFill>
                  <a:srgbClr val="94E3FE"/>
                </a:solidFill>
                <a:latin typeface="Arial"/>
                <a:ea typeface="Arial"/>
                <a:cs typeface="Arial"/>
                <a:sym typeface="Arial"/>
              </a:defRPr>
            </a:pPr>
            <a:r>
              <a:t>In the 1700s some Protestants called Camisards of southern France supposedly spoke in tongues and delivered prophecies.</a:t>
            </a:r>
          </a:p>
        </p:txBody>
      </p:sp>
      <p:pic>
        <p:nvPicPr>
          <p:cNvPr id="329" name="Screen-Shot-2017-03-09-at-12.17.44-PM.png" descr="Screen-Shot-2017-03-09-at-12.17.44-PM.png"/>
          <p:cNvPicPr>
            <a:picLocks noChangeAspect="0"/>
          </p:cNvPicPr>
          <p:nvPr/>
        </p:nvPicPr>
        <p:blipFill>
          <a:blip r:embed="rId2">
            <a:extLst/>
          </a:blip>
          <a:stretch>
            <a:fillRect/>
          </a:stretch>
        </p:blipFill>
        <p:spPr>
          <a:xfrm>
            <a:off x="2220716" y="592035"/>
            <a:ext cx="8563368" cy="5911530"/>
          </a:xfrm>
          <a:prstGeom prst="rect">
            <a:avLst/>
          </a:prstGeom>
        </p:spPr>
      </p:pic>
    </p:spTree>
  </p:cSld>
  <p:clrMapOvr>
    <a:masterClrMapping/>
  </p:clrMapOvr>
  <p:transition xmlns:p14="http://schemas.microsoft.com/office/powerpoint/2010/main" spd="med" advClick="1"/>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1" name="The did this after falling down in a trance and twitching. When they came out of the trance, they had no memory of what they had spoken. We see nothing like this in Scripture."/>
          <p:cNvSpPr txBox="1"/>
          <p:nvPr>
            <p:ph type="body" sz="quarter" idx="1"/>
          </p:nvPr>
        </p:nvSpPr>
        <p:spPr>
          <a:xfrm>
            <a:off x="1028514" y="6746243"/>
            <a:ext cx="10947772" cy="2317228"/>
          </a:xfrm>
          <a:prstGeom prst="rect">
            <a:avLst/>
          </a:prstGeom>
        </p:spPr>
        <p:txBody>
          <a:bodyPr/>
          <a:lstStyle>
            <a:lvl1pPr algn="ctr">
              <a:defRPr b="1" sz="3400">
                <a:solidFill>
                  <a:srgbClr val="94E3FE"/>
                </a:solidFill>
                <a:latin typeface="Arial"/>
                <a:ea typeface="Arial"/>
                <a:cs typeface="Arial"/>
                <a:sym typeface="Arial"/>
              </a:defRPr>
            </a:lvl1pPr>
          </a:lstStyle>
          <a:p>
            <a:pPr/>
            <a:r>
              <a:t>The did this after falling down in a trance and twitching. When they came out of the trance, they had no memory of what they had spoken. We see nothing like this in Scripture.</a:t>
            </a:r>
          </a:p>
        </p:txBody>
      </p:sp>
      <p:pic>
        <p:nvPicPr>
          <p:cNvPr id="332" name="Screen-Shot-2017-03-09-at-12.17.44-PM.png" descr="Screen-Shot-2017-03-09-at-12.17.44-PM.png"/>
          <p:cNvPicPr>
            <a:picLocks noChangeAspect="0"/>
          </p:cNvPicPr>
          <p:nvPr/>
        </p:nvPicPr>
        <p:blipFill>
          <a:blip r:embed="rId2">
            <a:extLst/>
          </a:blip>
          <a:stretch>
            <a:fillRect/>
          </a:stretch>
        </p:blipFill>
        <p:spPr>
          <a:xfrm>
            <a:off x="2220716" y="592035"/>
            <a:ext cx="8563368" cy="5911530"/>
          </a:xfrm>
          <a:prstGeom prst="rect">
            <a:avLst/>
          </a:prstGeom>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251" name="norleans-indianapolis 05.jpg"/>
          <p:cNvGrpSpPr/>
          <p:nvPr/>
        </p:nvGrpSpPr>
        <p:grpSpPr>
          <a:xfrm>
            <a:off x="887254" y="1516040"/>
            <a:ext cx="11230292" cy="5894464"/>
            <a:chOff x="0" y="0"/>
            <a:chExt cx="11230291" cy="5894462"/>
          </a:xfrm>
        </p:grpSpPr>
        <p:pic>
          <p:nvPicPr>
            <p:cNvPr id="250" name="norleans-indianapolis 05.jpg" descr="norleans-indianapolis 05.jpg"/>
            <p:cNvPicPr>
              <a:picLocks noChangeAspect="1"/>
            </p:cNvPicPr>
            <p:nvPr/>
          </p:nvPicPr>
          <p:blipFill>
            <a:blip r:embed="rId2">
              <a:alphaModFix amt="75247"/>
              <a:extLst/>
            </a:blip>
            <a:srcRect l="3879" t="0" r="5443" b="30509"/>
            <a:stretch>
              <a:fillRect/>
            </a:stretch>
          </p:blipFill>
          <p:spPr>
            <a:xfrm>
              <a:off x="76200" y="63500"/>
              <a:ext cx="11090592" cy="5754763"/>
            </a:xfrm>
            <a:prstGeom prst="rect">
              <a:avLst/>
            </a:prstGeom>
            <a:ln>
              <a:noFill/>
            </a:ln>
            <a:effectLst/>
          </p:spPr>
        </p:pic>
        <p:pic>
          <p:nvPicPr>
            <p:cNvPr id="249" name="norleans-indianapolis 05.jpg" descr="norleans-indianapolis 05.jpg"/>
            <p:cNvPicPr>
              <a:picLocks noChangeAspect="0"/>
            </p:cNvPicPr>
            <p:nvPr/>
          </p:nvPicPr>
          <p:blipFill>
            <a:blip r:embed="rId3">
              <a:alphaModFix amt="75247"/>
              <a:extLst/>
            </a:blip>
            <a:stretch>
              <a:fillRect/>
            </a:stretch>
          </p:blipFill>
          <p:spPr>
            <a:xfrm>
              <a:off x="-1" y="0"/>
              <a:ext cx="11230293" cy="5894463"/>
            </a:xfrm>
            <a:prstGeom prst="rect">
              <a:avLst/>
            </a:prstGeom>
            <a:effectLst/>
          </p:spPr>
        </p:pic>
      </p:grpSp>
      <p:sp>
        <p:nvSpPr>
          <p:cNvPr id="252" name="Highlights in the Pentecostal-Charismatic Movements"/>
          <p:cNvSpPr txBox="1"/>
          <p:nvPr>
            <p:ph type="title"/>
          </p:nvPr>
        </p:nvSpPr>
        <p:spPr>
          <a:xfrm>
            <a:off x="1398613" y="0"/>
            <a:ext cx="10207574" cy="4870509"/>
          </a:xfrm>
          <a:prstGeom prst="rect">
            <a:avLst/>
          </a:prstGeom>
        </p:spPr>
        <p:txBody>
          <a:bodyPr/>
          <a:lstStyle/>
          <a:p>
            <a:pPr>
              <a:defRPr b="1" sz="7400">
                <a:latin typeface="Arial"/>
                <a:ea typeface="Arial"/>
                <a:cs typeface="Arial"/>
                <a:sym typeface="Arial"/>
              </a:defRPr>
            </a:pPr>
            <a:r>
              <a:t>Highlights in the </a:t>
            </a:r>
            <a:r>
              <a:rPr sz="6700"/>
              <a:t>Pentecostal-Charismatic </a:t>
            </a:r>
            <a:r>
              <a:t>Movements</a:t>
            </a:r>
          </a:p>
        </p:txBody>
      </p:sp>
    </p:spTree>
  </p:cSld>
  <p:clrMapOvr>
    <a:masterClrMapping/>
  </p:clrMapOvr>
  <p:transition xmlns:p14="http://schemas.microsoft.com/office/powerpoint/2010/main" spd="med" advClick="1"/>
</p:sld>
</file>

<file path=ppt/slides/slide3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4" name="Even babies allegedly prophesied.…"/>
          <p:cNvSpPr txBox="1"/>
          <p:nvPr>
            <p:ph type="body" sz="half" idx="1"/>
          </p:nvPr>
        </p:nvSpPr>
        <p:spPr>
          <a:xfrm>
            <a:off x="946350" y="6529648"/>
            <a:ext cx="11112100" cy="3372023"/>
          </a:xfrm>
          <a:prstGeom prst="rect">
            <a:avLst/>
          </a:prstGeom>
        </p:spPr>
        <p:txBody>
          <a:bodyPr/>
          <a:lstStyle/>
          <a:p>
            <a:pPr algn="ctr">
              <a:defRPr b="1" sz="3400">
                <a:solidFill>
                  <a:srgbClr val="94E3FE"/>
                </a:solidFill>
                <a:latin typeface="Arial"/>
                <a:ea typeface="Arial"/>
                <a:cs typeface="Arial"/>
                <a:sym typeface="Arial"/>
              </a:defRPr>
            </a:pPr>
            <a:r>
              <a:t>Even babies allegedly prophesied. </a:t>
            </a:r>
          </a:p>
          <a:p>
            <a:pPr algn="ctr">
              <a:defRPr b="1" sz="3400">
                <a:solidFill>
                  <a:srgbClr val="94E3FE"/>
                </a:solidFill>
                <a:latin typeface="Arial"/>
                <a:ea typeface="Arial"/>
                <a:cs typeface="Arial"/>
                <a:sym typeface="Arial"/>
              </a:defRPr>
            </a:pPr>
            <a:r>
              <a:t>In 1701, for example, a child about fourteen months old … in a loud childish voice began exhorting ‘to the works of repentance’” (John Lacy, </a:t>
            </a:r>
            <a:r>
              <a:rPr i="1"/>
              <a:t>A Cry from the Desert</a:t>
            </a:r>
            <a:r>
              <a:t>, London, 1708, p. 15).</a:t>
            </a:r>
          </a:p>
        </p:txBody>
      </p:sp>
      <p:pic>
        <p:nvPicPr>
          <p:cNvPr id="335" name="Screen-Shot-2017-03-09-at-12.17.44-PM.png" descr="Screen-Shot-2017-03-09-at-12.17.44-PM.png"/>
          <p:cNvPicPr>
            <a:picLocks noChangeAspect="0"/>
          </p:cNvPicPr>
          <p:nvPr/>
        </p:nvPicPr>
        <p:blipFill>
          <a:blip r:embed="rId2">
            <a:extLst/>
          </a:blip>
          <a:stretch>
            <a:fillRect/>
          </a:stretch>
        </p:blipFill>
        <p:spPr>
          <a:xfrm>
            <a:off x="2220716" y="592035"/>
            <a:ext cx="8563368" cy="5911530"/>
          </a:xfrm>
          <a:prstGeom prst="rect">
            <a:avLst/>
          </a:prstGeom>
        </p:spPr>
      </p:pic>
    </p:spTree>
  </p:cSld>
  <p:clrMapOvr>
    <a:masterClrMapping/>
  </p:clrMapOvr>
  <p:transition xmlns:p14="http://schemas.microsoft.com/office/powerpoint/2010/main" spd="med" advClick="1"/>
</p:sld>
</file>

<file path=ppt/slides/slide3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7" name="THE IRVINGITES…"/>
          <p:cNvSpPr txBox="1"/>
          <p:nvPr>
            <p:ph type="body" sz="half" idx="1"/>
          </p:nvPr>
        </p:nvSpPr>
        <p:spPr>
          <a:xfrm>
            <a:off x="882767" y="1071129"/>
            <a:ext cx="5154037" cy="7790234"/>
          </a:xfrm>
          <a:prstGeom prst="rect">
            <a:avLst/>
          </a:prstGeom>
        </p:spPr>
        <p:txBody>
          <a:bodyPr/>
          <a:lstStyle/>
          <a:p>
            <a:pPr>
              <a:defRPr b="1" sz="3400">
                <a:solidFill>
                  <a:srgbClr val="94E3FE"/>
                </a:solidFill>
                <a:latin typeface="Arial"/>
                <a:ea typeface="Arial"/>
                <a:cs typeface="Arial"/>
                <a:sym typeface="Arial"/>
              </a:defRPr>
            </a:pPr>
            <a:r>
              <a:rPr>
                <a:solidFill>
                  <a:srgbClr val="FFFFFF"/>
                </a:solidFill>
              </a:rPr>
              <a:t>THE IRVINGITES</a:t>
            </a:r>
            <a:r>
              <a:t>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In the early 1800s, Edward Irving led a tongues-speaking movement in Britain.</a:t>
            </a:r>
          </a:p>
        </p:txBody>
      </p:sp>
      <p:pic>
        <p:nvPicPr>
          <p:cNvPr id="338" name="proxy.duckduckgo.jpg" descr="proxy.duckduckgo.jpg"/>
          <p:cNvPicPr>
            <a:picLocks noChangeAspect="0"/>
          </p:cNvPicPr>
          <p:nvPr/>
        </p:nvPicPr>
        <p:blipFill>
          <a:blip r:embed="rId2">
            <a:extLst/>
          </a:blip>
          <a:stretch>
            <a:fillRect/>
          </a:stretch>
        </p:blipFill>
        <p:spPr>
          <a:xfrm>
            <a:off x="6233856" y="1197517"/>
            <a:ext cx="5713216" cy="7009212"/>
          </a:xfrm>
          <a:prstGeom prst="rect">
            <a:avLst/>
          </a:prstGeom>
        </p:spPr>
      </p:pic>
    </p:spTree>
  </p:cSld>
  <p:clrMapOvr>
    <a:masterClrMapping/>
  </p:clrMapOvr>
  <p:transition xmlns:p14="http://schemas.microsoft.com/office/powerpoint/2010/main" spd="med" advClick="1"/>
</p:sld>
</file>

<file path=ppt/slides/slide3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0" name="Women were the main tongue speakers and prophets. The prominent ones were Mary MacDonald and Mary Campbell"/>
          <p:cNvSpPr txBox="1"/>
          <p:nvPr>
            <p:ph type="body" sz="half" idx="1"/>
          </p:nvPr>
        </p:nvSpPr>
        <p:spPr>
          <a:xfrm>
            <a:off x="882767" y="1071129"/>
            <a:ext cx="4637460" cy="7780575"/>
          </a:xfrm>
          <a:prstGeom prst="rect">
            <a:avLst/>
          </a:prstGeom>
        </p:spPr>
        <p:txBody>
          <a:bodyPr/>
          <a:lstStyle>
            <a:lvl1pPr>
              <a:defRPr b="1" sz="3400">
                <a:solidFill>
                  <a:srgbClr val="94E3FE"/>
                </a:solidFill>
                <a:latin typeface="Arial"/>
                <a:ea typeface="Arial"/>
                <a:cs typeface="Arial"/>
                <a:sym typeface="Arial"/>
              </a:defRPr>
            </a:lvl1pPr>
          </a:lstStyle>
          <a:p>
            <a:pPr/>
            <a:r>
              <a:t>Women were the main tongue speakers and prophets. The prominent ones were Mary MacDonald and Mary Campbell</a:t>
            </a:r>
          </a:p>
        </p:txBody>
      </p:sp>
      <p:pic>
        <p:nvPicPr>
          <p:cNvPr id="341" name="proxy.duckduckgo.jpg" descr="proxy.duckduckgo.jpg"/>
          <p:cNvPicPr>
            <a:picLocks noChangeAspect="0"/>
          </p:cNvPicPr>
          <p:nvPr/>
        </p:nvPicPr>
        <p:blipFill>
          <a:blip r:embed="rId2">
            <a:extLst/>
          </a:blip>
          <a:stretch>
            <a:fillRect/>
          </a:stretch>
        </p:blipFill>
        <p:spPr>
          <a:xfrm>
            <a:off x="5755470" y="1052354"/>
            <a:ext cx="6304202" cy="6342417"/>
          </a:xfrm>
          <a:prstGeom prst="rect">
            <a:avLst/>
          </a:prstGeom>
        </p:spPr>
      </p:pic>
    </p:spTree>
  </p:cSld>
  <p:clrMapOvr>
    <a:masterClrMapping/>
  </p:clrMapOvr>
  <p:transition xmlns:p14="http://schemas.microsoft.com/office/powerpoint/2010/main" spd="med" advClick="1"/>
</p:sld>
</file>

<file path=ppt/slides/slide3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3" name="The so-called “tongues” were described as “broken … and unintelligible” (Phillip Schaff, History of the Christian Church, 1877, 1:1:115)."/>
          <p:cNvSpPr txBox="1"/>
          <p:nvPr>
            <p:ph type="body" sz="half" idx="1"/>
          </p:nvPr>
        </p:nvSpPr>
        <p:spPr>
          <a:xfrm>
            <a:off x="882767" y="1071129"/>
            <a:ext cx="4880491" cy="7611342"/>
          </a:xfrm>
          <a:prstGeom prst="rect">
            <a:avLst/>
          </a:prstGeom>
        </p:spPr>
        <p:txBody>
          <a:bodyPr/>
          <a:lstStyle/>
          <a:p>
            <a:pPr>
              <a:defRPr b="1" sz="3400">
                <a:solidFill>
                  <a:srgbClr val="94E3FE"/>
                </a:solidFill>
                <a:latin typeface="Arial"/>
                <a:ea typeface="Arial"/>
                <a:cs typeface="Arial"/>
                <a:sym typeface="Arial"/>
              </a:defRPr>
            </a:pPr>
            <a:r>
              <a:t>The so-called “tongues” were described as “broken … and unintelligible” (Phillip Schaff, </a:t>
            </a:r>
            <a:r>
              <a:rPr i="1"/>
              <a:t>History of the Christian Church, </a:t>
            </a:r>
            <a:r>
              <a:t>1877, 1:1:115).</a:t>
            </a:r>
          </a:p>
        </p:txBody>
      </p:sp>
      <p:pic>
        <p:nvPicPr>
          <p:cNvPr id="344" name="proxy.duckduckgo.jpg" descr="proxy.duckduckgo.jpg"/>
          <p:cNvPicPr>
            <a:picLocks noChangeAspect="0"/>
          </p:cNvPicPr>
          <p:nvPr/>
        </p:nvPicPr>
        <p:blipFill>
          <a:blip r:embed="rId2">
            <a:extLst/>
          </a:blip>
          <a:stretch>
            <a:fillRect/>
          </a:stretch>
        </p:blipFill>
        <p:spPr>
          <a:xfrm>
            <a:off x="6233856" y="1197517"/>
            <a:ext cx="5713216" cy="7009212"/>
          </a:xfrm>
          <a:prstGeom prst="rect">
            <a:avLst/>
          </a:prstGeom>
        </p:spPr>
      </p:pic>
    </p:spTree>
  </p:cSld>
  <p:clrMapOvr>
    <a:masterClrMapping/>
  </p:clrMapOvr>
  <p:transition xmlns:p14="http://schemas.microsoft.com/office/powerpoint/2010/main" spd="med" advClick="1"/>
</p:sld>
</file>

<file path=ppt/slides/slide3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6" name="Irving himself claimed to speak in “tongues.” An eyewitness of one meeting said that Irving “burst forth a shrieky hysterical, ‘Lah lall lall...’” (Thomas Carlyle, Reminiscences, 1881, p. 252)."/>
          <p:cNvSpPr txBox="1"/>
          <p:nvPr>
            <p:ph type="body" sz="half" idx="1"/>
          </p:nvPr>
        </p:nvSpPr>
        <p:spPr>
          <a:xfrm>
            <a:off x="882767" y="1071129"/>
            <a:ext cx="4777998" cy="8084913"/>
          </a:xfrm>
          <a:prstGeom prst="rect">
            <a:avLst/>
          </a:prstGeom>
        </p:spPr>
        <p:txBody>
          <a:bodyPr/>
          <a:lstStyle/>
          <a:p>
            <a:pPr>
              <a:defRPr b="1" sz="3400">
                <a:solidFill>
                  <a:srgbClr val="94E3FE"/>
                </a:solidFill>
                <a:latin typeface="Arial"/>
                <a:ea typeface="Arial"/>
                <a:cs typeface="Arial"/>
                <a:sym typeface="Arial"/>
              </a:defRPr>
            </a:pPr>
            <a:r>
              <a:t>Irving himself claimed to speak in “tongues.” An eyewitness of one meeting said that Irving “burst forth a shrieky hysterical, ‘Lah lall lall...’” (Thomas Carlyle, </a:t>
            </a:r>
            <a:r>
              <a:rPr i="1"/>
              <a:t>Reminiscences</a:t>
            </a:r>
            <a:r>
              <a:t>, 1881, p. 252).</a:t>
            </a:r>
          </a:p>
        </p:txBody>
      </p:sp>
      <p:pic>
        <p:nvPicPr>
          <p:cNvPr id="347" name="proxy.duckduckgo.jpg" descr="proxy.duckduckgo.jpg"/>
          <p:cNvPicPr>
            <a:picLocks noChangeAspect="0"/>
          </p:cNvPicPr>
          <p:nvPr/>
        </p:nvPicPr>
        <p:blipFill>
          <a:blip r:embed="rId2">
            <a:extLst/>
          </a:blip>
          <a:stretch>
            <a:fillRect/>
          </a:stretch>
        </p:blipFill>
        <p:spPr>
          <a:xfrm>
            <a:off x="6233856" y="1197517"/>
            <a:ext cx="5713216" cy="7009212"/>
          </a:xfrm>
          <a:prstGeom prst="rect">
            <a:avLst/>
          </a:prstGeom>
        </p:spPr>
      </p:pic>
    </p:spTree>
  </p:cSld>
  <p:clrMapOvr>
    <a:masterClrMapping/>
  </p:clrMapOvr>
  <p:transition xmlns:p14="http://schemas.microsoft.com/office/powerpoint/2010/main" spd="med" advClick="1"/>
</p:sld>
</file>

<file path=ppt/slides/slide3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9" name="THE SHAKERS…"/>
          <p:cNvSpPr txBox="1"/>
          <p:nvPr>
            <p:ph type="body" sz="half" idx="1"/>
          </p:nvPr>
        </p:nvSpPr>
        <p:spPr>
          <a:xfrm>
            <a:off x="882767" y="1071129"/>
            <a:ext cx="4828897" cy="7973689"/>
          </a:xfrm>
          <a:prstGeom prst="rect">
            <a:avLst/>
          </a:prstGeom>
        </p:spPr>
        <p:txBody>
          <a:bodyPr/>
          <a:lstStyle/>
          <a:p>
            <a:pPr>
              <a:defRPr b="1" sz="3400">
                <a:solidFill>
                  <a:srgbClr val="FFFFFF"/>
                </a:solidFill>
                <a:latin typeface="Arial"/>
                <a:ea typeface="Arial"/>
                <a:cs typeface="Arial"/>
                <a:sym typeface="Arial"/>
              </a:defRPr>
            </a:pPr>
            <a:r>
              <a:t>THE SHAKERS</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The Shakers’ name came from the shaking, whirling, shouting, and other vigorous actions during which they were supposedly moved by the Spirit.</a:t>
            </a:r>
          </a:p>
        </p:txBody>
      </p:sp>
      <p:pic>
        <p:nvPicPr>
          <p:cNvPr id="350" name="proxy.duckduckgo.jpg" descr="proxy.duckduckgo.jpg"/>
          <p:cNvPicPr>
            <a:picLocks noChangeAspect="1"/>
          </p:cNvPicPr>
          <p:nvPr/>
        </p:nvPicPr>
        <p:blipFill>
          <a:blip r:embed="rId2">
            <a:extLst/>
          </a:blip>
          <a:srcRect l="585" t="0" r="14559" b="0"/>
          <a:stretch>
            <a:fillRect/>
          </a:stretch>
        </p:blipFill>
        <p:spPr>
          <a:xfrm>
            <a:off x="6283374" y="1145594"/>
            <a:ext cx="5950332" cy="5665277"/>
          </a:xfrm>
          <a:prstGeom prst="rect">
            <a:avLst/>
          </a:prstGeom>
          <a:ln w="12700">
            <a:miter lim="400000"/>
          </a:ln>
        </p:spPr>
      </p:pic>
    </p:spTree>
  </p:cSld>
  <p:clrMapOvr>
    <a:masterClrMapping/>
  </p:clrMapOvr>
  <p:transition xmlns:p14="http://schemas.microsoft.com/office/powerpoint/2010/main" spd="med" advClick="1"/>
</p:sld>
</file>

<file path=ppt/slides/slide3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2" name="Ann Lee (1736-1784) was called “Mother Ann” by the congregation. Her writings were called “Mother’s Wisdom.”"/>
          <p:cNvSpPr txBox="1"/>
          <p:nvPr>
            <p:ph type="body" sz="half" idx="1"/>
          </p:nvPr>
        </p:nvSpPr>
        <p:spPr>
          <a:xfrm>
            <a:off x="882767" y="1071129"/>
            <a:ext cx="5651266" cy="7550293"/>
          </a:xfrm>
          <a:prstGeom prst="rect">
            <a:avLst/>
          </a:prstGeom>
        </p:spPr>
        <p:txBody>
          <a:bodyPr/>
          <a:lstStyle>
            <a:lvl1pPr>
              <a:defRPr b="1" sz="3400">
                <a:solidFill>
                  <a:srgbClr val="94E3FE"/>
                </a:solidFill>
                <a:latin typeface="Arial"/>
                <a:ea typeface="Arial"/>
                <a:cs typeface="Arial"/>
                <a:sym typeface="Arial"/>
              </a:defRPr>
            </a:lvl1pPr>
          </a:lstStyle>
          <a:p>
            <a:pPr/>
            <a:r>
              <a:t>Ann Lee (1736-1784) was called “Mother Ann” by the congregation. Her writings were called “Mother’s Wisdom.”</a:t>
            </a:r>
          </a:p>
        </p:txBody>
      </p:sp>
      <p:pic>
        <p:nvPicPr>
          <p:cNvPr id="353" name="proxy.duckduckgo.jpg" descr="proxy.duckduckgo.jpg"/>
          <p:cNvPicPr>
            <a:picLocks noChangeAspect="0"/>
          </p:cNvPicPr>
          <p:nvPr/>
        </p:nvPicPr>
        <p:blipFill>
          <a:blip r:embed="rId2">
            <a:extLst/>
          </a:blip>
          <a:stretch>
            <a:fillRect/>
          </a:stretch>
        </p:blipFill>
        <p:spPr>
          <a:xfrm>
            <a:off x="6856215" y="1114353"/>
            <a:ext cx="5120002" cy="7550294"/>
          </a:xfrm>
          <a:prstGeom prst="rect">
            <a:avLst/>
          </a:prstGeom>
        </p:spPr>
      </p:pic>
    </p:spTree>
  </p:cSld>
  <p:clrMapOvr>
    <a:masterClrMapping/>
  </p:clrMapOvr>
  <p:transition xmlns:p14="http://schemas.microsoft.com/office/powerpoint/2010/main" spd="med" advClick="1"/>
</p:sld>
</file>

<file path=ppt/slides/slide3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5" name="She claimed “by revelation” that she was the female aspect of God’s nature and that she was the second coming of Christ and the Holy Spirit. She claimed that God is not a Trinity but is a duality, male and female."/>
          <p:cNvSpPr txBox="1"/>
          <p:nvPr>
            <p:ph type="body" sz="half" idx="1"/>
          </p:nvPr>
        </p:nvSpPr>
        <p:spPr>
          <a:xfrm>
            <a:off x="882767" y="1071129"/>
            <a:ext cx="5741596" cy="7677365"/>
          </a:xfrm>
          <a:prstGeom prst="rect">
            <a:avLst/>
          </a:prstGeom>
        </p:spPr>
        <p:txBody>
          <a:bodyPr/>
          <a:lstStyle>
            <a:lvl1pPr>
              <a:defRPr b="1" sz="3400">
                <a:solidFill>
                  <a:srgbClr val="94E3FE"/>
                </a:solidFill>
                <a:latin typeface="Arial"/>
                <a:ea typeface="Arial"/>
                <a:cs typeface="Arial"/>
                <a:sym typeface="Arial"/>
              </a:defRPr>
            </a:lvl1pPr>
          </a:lstStyle>
          <a:p>
            <a:pPr/>
            <a:r>
              <a:t>She claimed “by revelation” that she was the female aspect of God’s nature and that she was the second coming of Christ and the Holy Spirit. She claimed that God is not a Trinity but is a duality, male and female.</a:t>
            </a:r>
          </a:p>
        </p:txBody>
      </p:sp>
      <p:pic>
        <p:nvPicPr>
          <p:cNvPr id="356" name="proxy.duckduckgo.jpg" descr="proxy.duckduckgo.jpg"/>
          <p:cNvPicPr>
            <a:picLocks noChangeAspect="0"/>
          </p:cNvPicPr>
          <p:nvPr/>
        </p:nvPicPr>
        <p:blipFill>
          <a:blip r:embed="rId2">
            <a:extLst/>
          </a:blip>
          <a:stretch>
            <a:fillRect/>
          </a:stretch>
        </p:blipFill>
        <p:spPr>
          <a:xfrm>
            <a:off x="7022406" y="1114353"/>
            <a:ext cx="4953812" cy="7308069"/>
          </a:xfrm>
          <a:prstGeom prst="rect">
            <a:avLst/>
          </a:prstGeom>
        </p:spPr>
      </p:pic>
    </p:spTree>
  </p:cSld>
  <p:clrMapOvr>
    <a:masterClrMapping/>
  </p:clrMapOvr>
  <p:transition xmlns:p14="http://schemas.microsoft.com/office/powerpoint/2010/main" spd="med" advClick="1"/>
</p:sld>
</file>

<file path=ppt/slides/slide3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8" name="When married couples joined the group they were required to live celibately. This marked the group as holding the doctrines of devils (1 Ti. 4:1-3). Ann’s husband Abraham didn’t accept his wife’s revelations and remarried."/>
          <p:cNvSpPr txBox="1"/>
          <p:nvPr>
            <p:ph type="body" sz="half" idx="1"/>
          </p:nvPr>
        </p:nvSpPr>
        <p:spPr>
          <a:xfrm>
            <a:off x="882767" y="1071129"/>
            <a:ext cx="5452695" cy="7661208"/>
          </a:xfrm>
          <a:prstGeom prst="rect">
            <a:avLst/>
          </a:prstGeom>
        </p:spPr>
        <p:txBody>
          <a:bodyPr/>
          <a:lstStyle>
            <a:lvl1pPr>
              <a:defRPr b="1" sz="3400">
                <a:solidFill>
                  <a:srgbClr val="94E3FE"/>
                </a:solidFill>
                <a:latin typeface="Arial"/>
                <a:ea typeface="Arial"/>
                <a:cs typeface="Arial"/>
                <a:sym typeface="Arial"/>
              </a:defRPr>
            </a:lvl1pPr>
          </a:lstStyle>
          <a:p>
            <a:pPr/>
            <a:r>
              <a:t>When married couples joined the group they were required to live celibately. This marked the group as holding the doctrines of devils (1 Ti. 4:1-3). Ann’s husband Abraham didn’t accept his wife’s revelations and remarried.</a:t>
            </a:r>
          </a:p>
        </p:txBody>
      </p:sp>
      <p:pic>
        <p:nvPicPr>
          <p:cNvPr id="359" name="proxy.duckduckgo.jpg" descr="proxy.duckduckgo.jpg"/>
          <p:cNvPicPr>
            <a:picLocks noChangeAspect="0"/>
          </p:cNvPicPr>
          <p:nvPr/>
        </p:nvPicPr>
        <p:blipFill>
          <a:blip r:embed="rId2">
            <a:extLst/>
          </a:blip>
          <a:stretch>
            <a:fillRect/>
          </a:stretch>
        </p:blipFill>
        <p:spPr>
          <a:xfrm>
            <a:off x="6481828" y="1283572"/>
            <a:ext cx="5628905" cy="6749897"/>
          </a:xfrm>
          <a:prstGeom prst="rect">
            <a:avLst/>
          </a:prstGeom>
        </p:spPr>
      </p:pic>
    </p:spTree>
  </p:cSld>
  <p:clrMapOvr>
    <a:masterClrMapping/>
  </p:clrMapOvr>
  <p:transition xmlns:p14="http://schemas.microsoft.com/office/powerpoint/2010/main" spd="med" advClick="1"/>
</p:sld>
</file>

<file path=ppt/slides/slide3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1" name="She claimed she could speak in seventy-two languages supernaturally. The Shakers published “hymns” composed of “unintelligible and unheard of words.”"/>
          <p:cNvSpPr txBox="1"/>
          <p:nvPr>
            <p:ph type="body" sz="half" idx="1"/>
          </p:nvPr>
        </p:nvSpPr>
        <p:spPr>
          <a:xfrm>
            <a:off x="882767" y="1071129"/>
            <a:ext cx="5651266" cy="7611342"/>
          </a:xfrm>
          <a:prstGeom prst="rect">
            <a:avLst/>
          </a:prstGeom>
        </p:spPr>
        <p:txBody>
          <a:bodyPr/>
          <a:lstStyle>
            <a:lvl1pPr>
              <a:defRPr b="1" sz="3400">
                <a:solidFill>
                  <a:srgbClr val="94E3FE"/>
                </a:solidFill>
                <a:latin typeface="Arial"/>
                <a:ea typeface="Arial"/>
                <a:cs typeface="Arial"/>
                <a:sym typeface="Arial"/>
              </a:defRPr>
            </a:lvl1pPr>
          </a:lstStyle>
          <a:p>
            <a:pPr/>
            <a:r>
              <a:t>She claimed she could speak in seventy-two languages supernaturally. The Shakers published “hymns” composed of “unintelligible and unheard of words.”</a:t>
            </a:r>
          </a:p>
        </p:txBody>
      </p:sp>
      <p:pic>
        <p:nvPicPr>
          <p:cNvPr id="362" name="proxy.duckduckgo.jpg" descr="proxy.duckduckgo.jpg"/>
          <p:cNvPicPr>
            <a:picLocks noChangeAspect="0"/>
          </p:cNvPicPr>
          <p:nvPr/>
        </p:nvPicPr>
        <p:blipFill>
          <a:blip r:embed="rId2">
            <a:extLst/>
          </a:blip>
          <a:stretch>
            <a:fillRect/>
          </a:stretch>
        </p:blipFill>
        <p:spPr>
          <a:xfrm>
            <a:off x="7022406" y="1114353"/>
            <a:ext cx="4953812" cy="7308069"/>
          </a:xfrm>
          <a:prstGeom prst="rect">
            <a:avLst/>
          </a:prstGeom>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54" name="proxy.duckduckgo.jpg" descr="proxy.duckduckgo.jpg"/>
          <p:cNvPicPr>
            <a:picLocks noChangeAspect="0"/>
          </p:cNvPicPr>
          <p:nvPr>
            <p:ph type="pic" idx="21"/>
          </p:nvPr>
        </p:nvPicPr>
        <p:blipFill>
          <a:blip r:embed="rId2">
            <a:extLst/>
          </a:blip>
          <a:stretch>
            <a:fillRect/>
          </a:stretch>
        </p:blipFill>
        <p:spPr>
          <a:xfrm>
            <a:off x="6710567" y="1104900"/>
            <a:ext cx="5720081" cy="7569200"/>
          </a:xfrm>
          <a:prstGeom prst="rect">
            <a:avLst/>
          </a:prstGeom>
        </p:spPr>
      </p:pic>
      <p:sp>
        <p:nvSpPr>
          <p:cNvPr id="255" name="Tongues and Prophecies after the Apostles"/>
          <p:cNvSpPr txBox="1"/>
          <p:nvPr>
            <p:ph type="title"/>
          </p:nvPr>
        </p:nvSpPr>
        <p:spPr>
          <a:xfrm>
            <a:off x="1345058" y="-3162300"/>
            <a:ext cx="4726684" cy="7403604"/>
          </a:xfrm>
          <a:prstGeom prst="rect">
            <a:avLst/>
          </a:prstGeom>
        </p:spPr>
        <p:txBody>
          <a:bodyPr/>
          <a:lstStyle>
            <a:lvl1pPr>
              <a:defRPr b="1" sz="5400">
                <a:latin typeface="Arial"/>
                <a:ea typeface="Arial"/>
                <a:cs typeface="Arial"/>
                <a:sym typeface="Arial"/>
              </a:defRPr>
            </a:lvl1pPr>
          </a:lstStyle>
          <a:p>
            <a:pPr/>
            <a:r>
              <a:t>Tongues and Prophecies after the Apostles</a:t>
            </a:r>
          </a:p>
        </p:txBody>
      </p:sp>
    </p:spTree>
  </p:cSld>
  <p:clrMapOvr>
    <a:masterClrMapping/>
  </p:clrMapOvr>
  <p:transition xmlns:p14="http://schemas.microsoft.com/office/powerpoint/2010/main" spd="med" advClick="1"/>
</p:sld>
</file>

<file path=ppt/slides/slide4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4" name="By 2024, there were only two Shakers left at the Shaker village in New Gloucester, Maine."/>
          <p:cNvSpPr txBox="1"/>
          <p:nvPr>
            <p:ph type="body" sz="half" idx="1"/>
          </p:nvPr>
        </p:nvSpPr>
        <p:spPr>
          <a:xfrm>
            <a:off x="882767" y="1071129"/>
            <a:ext cx="5573335" cy="7762651"/>
          </a:xfrm>
          <a:prstGeom prst="rect">
            <a:avLst/>
          </a:prstGeom>
        </p:spPr>
        <p:txBody>
          <a:bodyPr/>
          <a:lstStyle>
            <a:lvl1pPr>
              <a:defRPr b="1" sz="3400">
                <a:solidFill>
                  <a:srgbClr val="94E3FE"/>
                </a:solidFill>
                <a:latin typeface="Arial"/>
                <a:ea typeface="Arial"/>
                <a:cs typeface="Arial"/>
                <a:sym typeface="Arial"/>
              </a:defRPr>
            </a:lvl1pPr>
          </a:lstStyle>
          <a:p>
            <a:pPr/>
            <a:r>
              <a:t>By 2024, there were only two Shakers left at the Shaker village in New Gloucester, Maine.</a:t>
            </a:r>
          </a:p>
        </p:txBody>
      </p:sp>
      <p:pic>
        <p:nvPicPr>
          <p:cNvPr id="365" name="proxy.duckduckgo.jpeg" descr="proxy.duckduckgo.jpeg"/>
          <p:cNvPicPr>
            <a:picLocks noChangeAspect="0"/>
          </p:cNvPicPr>
          <p:nvPr/>
        </p:nvPicPr>
        <p:blipFill>
          <a:blip r:embed="rId2">
            <a:extLst/>
          </a:blip>
          <a:stretch>
            <a:fillRect/>
          </a:stretch>
        </p:blipFill>
        <p:spPr>
          <a:xfrm>
            <a:off x="6942581" y="1132894"/>
            <a:ext cx="5278425" cy="5100541"/>
          </a:xfrm>
          <a:prstGeom prst="rect">
            <a:avLst/>
          </a:prstGeom>
        </p:spPr>
      </p:pic>
    </p:spTree>
  </p:cSld>
  <p:clrMapOvr>
    <a:masterClrMapping/>
  </p:clrMapOvr>
  <p:transition xmlns:p14="http://schemas.microsoft.com/office/powerpoint/2010/main" spd="med" advClick="1"/>
</p:sld>
</file>

<file path=ppt/slides/slide4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7" name="For 1900 years, the apostolic sign gifts ceased to function, except for the unscriptural imitations we have seen in this section."/>
          <p:cNvSpPr txBox="1"/>
          <p:nvPr>
            <p:ph type="body" sz="quarter" idx="1"/>
          </p:nvPr>
        </p:nvSpPr>
        <p:spPr>
          <a:xfrm>
            <a:off x="1166455" y="7465479"/>
            <a:ext cx="10671890" cy="1627460"/>
          </a:xfrm>
          <a:prstGeom prst="rect">
            <a:avLst/>
          </a:prstGeom>
        </p:spPr>
        <p:txBody>
          <a:bodyPr/>
          <a:lstStyle>
            <a:lvl1pPr algn="ctr">
              <a:defRPr b="1" sz="3400">
                <a:solidFill>
                  <a:srgbClr val="94E3FE"/>
                </a:solidFill>
                <a:latin typeface="Arial"/>
                <a:ea typeface="Arial"/>
                <a:cs typeface="Arial"/>
                <a:sym typeface="Arial"/>
              </a:defRPr>
            </a:lvl1pPr>
          </a:lstStyle>
          <a:p>
            <a:pPr/>
            <a:r>
              <a:t>For 1900 years, the apostolic sign gifts ceased to function, except for the unscriptural imitations we have seen in this section.</a:t>
            </a:r>
          </a:p>
        </p:txBody>
      </p:sp>
      <p:pic>
        <p:nvPicPr>
          <p:cNvPr id="368" name="proxy.duckduckgo.jpg" descr="proxy.duckduckgo.jpg"/>
          <p:cNvPicPr>
            <a:picLocks noChangeAspect="0"/>
          </p:cNvPicPr>
          <p:nvPr/>
        </p:nvPicPr>
        <p:blipFill>
          <a:blip r:embed="rId2">
            <a:extLst/>
          </a:blip>
          <a:stretch>
            <a:fillRect/>
          </a:stretch>
        </p:blipFill>
        <p:spPr>
          <a:xfrm>
            <a:off x="1052256" y="590709"/>
            <a:ext cx="2930464" cy="3634961"/>
          </a:xfrm>
          <a:prstGeom prst="rect">
            <a:avLst/>
          </a:prstGeom>
        </p:spPr>
      </p:pic>
      <p:pic>
        <p:nvPicPr>
          <p:cNvPr id="369" name="proxy.duckduckgo.jpg" descr="proxy.duckduckgo.jpg"/>
          <p:cNvPicPr>
            <a:picLocks noChangeAspect="0"/>
          </p:cNvPicPr>
          <p:nvPr/>
        </p:nvPicPr>
        <p:blipFill>
          <a:blip r:embed="rId3">
            <a:extLst/>
          </a:blip>
          <a:stretch>
            <a:fillRect/>
          </a:stretch>
        </p:blipFill>
        <p:spPr>
          <a:xfrm>
            <a:off x="5679863" y="772608"/>
            <a:ext cx="2852987" cy="3728363"/>
          </a:xfrm>
          <a:prstGeom prst="rect">
            <a:avLst/>
          </a:prstGeom>
        </p:spPr>
      </p:pic>
      <p:pic>
        <p:nvPicPr>
          <p:cNvPr id="370" name="proxy.duckduckgo.jpg" descr="proxy.duckduckgo.jpg"/>
          <p:cNvPicPr>
            <a:picLocks noChangeAspect="0"/>
          </p:cNvPicPr>
          <p:nvPr/>
        </p:nvPicPr>
        <p:blipFill>
          <a:blip r:embed="rId4">
            <a:extLst/>
          </a:blip>
          <a:stretch>
            <a:fillRect/>
          </a:stretch>
        </p:blipFill>
        <p:spPr>
          <a:xfrm>
            <a:off x="4892030" y="3691780"/>
            <a:ext cx="2404824" cy="3168507"/>
          </a:xfrm>
          <a:prstGeom prst="rect">
            <a:avLst/>
          </a:prstGeom>
        </p:spPr>
      </p:pic>
      <p:pic>
        <p:nvPicPr>
          <p:cNvPr id="371" name="proxy.duckduckgo.jpeg" descr="proxy.duckduckgo.jpeg"/>
          <p:cNvPicPr>
            <a:picLocks noChangeAspect="0"/>
          </p:cNvPicPr>
          <p:nvPr/>
        </p:nvPicPr>
        <p:blipFill>
          <a:blip r:embed="rId5">
            <a:extLst/>
          </a:blip>
          <a:stretch>
            <a:fillRect/>
          </a:stretch>
        </p:blipFill>
        <p:spPr>
          <a:xfrm>
            <a:off x="8970234" y="1096470"/>
            <a:ext cx="2404824" cy="3794573"/>
          </a:xfrm>
          <a:prstGeom prst="rect">
            <a:avLst/>
          </a:prstGeom>
        </p:spPr>
      </p:pic>
      <p:pic>
        <p:nvPicPr>
          <p:cNvPr id="372" name="proxy.duckduckgo.jpg" descr="proxy.duckduckgo.jpg"/>
          <p:cNvPicPr>
            <a:picLocks noChangeAspect="0"/>
          </p:cNvPicPr>
          <p:nvPr/>
        </p:nvPicPr>
        <p:blipFill>
          <a:blip r:embed="rId6">
            <a:extLst/>
          </a:blip>
          <a:stretch>
            <a:fillRect/>
          </a:stretch>
        </p:blipFill>
        <p:spPr>
          <a:xfrm>
            <a:off x="10229993" y="3532078"/>
            <a:ext cx="2332802" cy="3487912"/>
          </a:xfrm>
          <a:prstGeom prst="rect">
            <a:avLst/>
          </a:prstGeom>
        </p:spPr>
      </p:pic>
      <p:pic>
        <p:nvPicPr>
          <p:cNvPr id="373" name="proxy.duckduckgo.jpg" descr="proxy.duckduckgo.jpg"/>
          <p:cNvPicPr>
            <a:picLocks noChangeAspect="0"/>
          </p:cNvPicPr>
          <p:nvPr/>
        </p:nvPicPr>
        <p:blipFill>
          <a:blip r:embed="rId7">
            <a:extLst/>
          </a:blip>
          <a:stretch>
            <a:fillRect/>
          </a:stretch>
        </p:blipFill>
        <p:spPr>
          <a:xfrm>
            <a:off x="7687129" y="4414187"/>
            <a:ext cx="2152589" cy="2909477"/>
          </a:xfrm>
          <a:prstGeom prst="rect">
            <a:avLst/>
          </a:prstGeom>
        </p:spPr>
      </p:pic>
      <p:pic>
        <p:nvPicPr>
          <p:cNvPr id="374" name="23072691lpw-23072705-embed-libre-jpg_8715417-1537584617.jpg" descr="23072691lpw-23072705-embed-libre-jpg_8715417-1537584617.jpg"/>
          <p:cNvPicPr>
            <a:picLocks noChangeAspect="1"/>
          </p:cNvPicPr>
          <p:nvPr/>
        </p:nvPicPr>
        <p:blipFill>
          <a:blip r:embed="rId8">
            <a:extLst/>
          </a:blip>
          <a:stretch>
            <a:fillRect/>
          </a:stretch>
        </p:blipFill>
        <p:spPr>
          <a:xfrm>
            <a:off x="630963" y="4499281"/>
            <a:ext cx="3773050" cy="2692586"/>
          </a:xfrm>
          <a:prstGeom prst="rect">
            <a:avLst/>
          </a:prstGeom>
          <a:ln w="12700">
            <a:miter lim="400000"/>
          </a:ln>
        </p:spPr>
      </p:pic>
    </p:spTree>
  </p:cSld>
  <p:clrMapOvr>
    <a:masterClrMapping/>
  </p:clrMapOvr>
  <p:transition xmlns:p14="http://schemas.microsoft.com/office/powerpoint/2010/main" spd="med" advClick="1"/>
</p:sld>
</file>

<file path=ppt/slides/slide4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6" name="The Holy Spirit is the “Spirit of Truth” (Joh. 14:17; 15:26; 16:13; 1 Jo. 4:6). The Spirit of Truth does not work through false teachers and false Christianity."/>
          <p:cNvSpPr txBox="1"/>
          <p:nvPr>
            <p:ph type="body" sz="quarter" idx="1"/>
          </p:nvPr>
        </p:nvSpPr>
        <p:spPr>
          <a:xfrm>
            <a:off x="1166455" y="7586047"/>
            <a:ext cx="10671890" cy="1914598"/>
          </a:xfrm>
          <a:prstGeom prst="rect">
            <a:avLst/>
          </a:prstGeom>
        </p:spPr>
        <p:txBody>
          <a:bodyPr/>
          <a:lstStyle>
            <a:lvl1pPr algn="ctr">
              <a:defRPr b="1" sz="3400">
                <a:solidFill>
                  <a:srgbClr val="94E3FE"/>
                </a:solidFill>
                <a:latin typeface="Arial"/>
                <a:ea typeface="Arial"/>
                <a:cs typeface="Arial"/>
                <a:sym typeface="Arial"/>
              </a:defRPr>
            </a:lvl1pPr>
          </a:lstStyle>
          <a:p>
            <a:pPr/>
            <a:r>
              <a:t>The Holy Spirit is the “Spirit of Truth” (Joh. 14:17; 15:26; 16:13; 1 Jo. 4:6). The Spirit of Truth does not work through false teachers and false Christianity.</a:t>
            </a:r>
          </a:p>
        </p:txBody>
      </p:sp>
      <p:pic>
        <p:nvPicPr>
          <p:cNvPr id="377" name="proxy.duckduckgo.jpg" descr="proxy.duckduckgo.jpg"/>
          <p:cNvPicPr>
            <a:picLocks noChangeAspect="0"/>
          </p:cNvPicPr>
          <p:nvPr/>
        </p:nvPicPr>
        <p:blipFill>
          <a:blip r:embed="rId2">
            <a:extLst/>
          </a:blip>
          <a:stretch>
            <a:fillRect/>
          </a:stretch>
        </p:blipFill>
        <p:spPr>
          <a:xfrm>
            <a:off x="1052256" y="590709"/>
            <a:ext cx="2930464" cy="3634961"/>
          </a:xfrm>
          <a:prstGeom prst="rect">
            <a:avLst/>
          </a:prstGeom>
        </p:spPr>
      </p:pic>
      <p:pic>
        <p:nvPicPr>
          <p:cNvPr id="378" name="proxy.duckduckgo.jpg" descr="proxy.duckduckgo.jpg"/>
          <p:cNvPicPr>
            <a:picLocks noChangeAspect="0"/>
          </p:cNvPicPr>
          <p:nvPr/>
        </p:nvPicPr>
        <p:blipFill>
          <a:blip r:embed="rId3">
            <a:extLst/>
          </a:blip>
          <a:stretch>
            <a:fillRect/>
          </a:stretch>
        </p:blipFill>
        <p:spPr>
          <a:xfrm>
            <a:off x="5679863" y="772608"/>
            <a:ext cx="2852987" cy="3728363"/>
          </a:xfrm>
          <a:prstGeom prst="rect">
            <a:avLst/>
          </a:prstGeom>
        </p:spPr>
      </p:pic>
      <p:pic>
        <p:nvPicPr>
          <p:cNvPr id="379" name="proxy.duckduckgo.jpg" descr="proxy.duckduckgo.jpg"/>
          <p:cNvPicPr>
            <a:picLocks noChangeAspect="0"/>
          </p:cNvPicPr>
          <p:nvPr/>
        </p:nvPicPr>
        <p:blipFill>
          <a:blip r:embed="rId4">
            <a:extLst/>
          </a:blip>
          <a:stretch>
            <a:fillRect/>
          </a:stretch>
        </p:blipFill>
        <p:spPr>
          <a:xfrm>
            <a:off x="4892030" y="3691780"/>
            <a:ext cx="2404824" cy="3168507"/>
          </a:xfrm>
          <a:prstGeom prst="rect">
            <a:avLst/>
          </a:prstGeom>
        </p:spPr>
      </p:pic>
      <p:pic>
        <p:nvPicPr>
          <p:cNvPr id="380" name="proxy.duckduckgo.jpeg" descr="proxy.duckduckgo.jpeg"/>
          <p:cNvPicPr>
            <a:picLocks noChangeAspect="0"/>
          </p:cNvPicPr>
          <p:nvPr/>
        </p:nvPicPr>
        <p:blipFill>
          <a:blip r:embed="rId5">
            <a:extLst/>
          </a:blip>
          <a:stretch>
            <a:fillRect/>
          </a:stretch>
        </p:blipFill>
        <p:spPr>
          <a:xfrm>
            <a:off x="8970234" y="1096470"/>
            <a:ext cx="2404824" cy="3794573"/>
          </a:xfrm>
          <a:prstGeom prst="rect">
            <a:avLst/>
          </a:prstGeom>
        </p:spPr>
      </p:pic>
      <p:pic>
        <p:nvPicPr>
          <p:cNvPr id="381" name="proxy.duckduckgo.jpg" descr="proxy.duckduckgo.jpg"/>
          <p:cNvPicPr>
            <a:picLocks noChangeAspect="0"/>
          </p:cNvPicPr>
          <p:nvPr/>
        </p:nvPicPr>
        <p:blipFill>
          <a:blip r:embed="rId6">
            <a:extLst/>
          </a:blip>
          <a:stretch>
            <a:fillRect/>
          </a:stretch>
        </p:blipFill>
        <p:spPr>
          <a:xfrm>
            <a:off x="10229993" y="3532078"/>
            <a:ext cx="2332802" cy="3487912"/>
          </a:xfrm>
          <a:prstGeom prst="rect">
            <a:avLst/>
          </a:prstGeom>
        </p:spPr>
      </p:pic>
      <p:pic>
        <p:nvPicPr>
          <p:cNvPr id="382" name="proxy.duckduckgo.jpg" descr="proxy.duckduckgo.jpg"/>
          <p:cNvPicPr>
            <a:picLocks noChangeAspect="0"/>
          </p:cNvPicPr>
          <p:nvPr/>
        </p:nvPicPr>
        <p:blipFill>
          <a:blip r:embed="rId7">
            <a:extLst/>
          </a:blip>
          <a:stretch>
            <a:fillRect/>
          </a:stretch>
        </p:blipFill>
        <p:spPr>
          <a:xfrm>
            <a:off x="7687129" y="4414187"/>
            <a:ext cx="2152589" cy="2909477"/>
          </a:xfrm>
          <a:prstGeom prst="rect">
            <a:avLst/>
          </a:prstGeom>
        </p:spPr>
      </p:pic>
      <p:pic>
        <p:nvPicPr>
          <p:cNvPr id="383" name="23072691lpw-23072705-embed-libre-jpg_8715417-1537584617.jpg" descr="23072691lpw-23072705-embed-libre-jpg_8715417-1537584617.jpg"/>
          <p:cNvPicPr>
            <a:picLocks noChangeAspect="1"/>
          </p:cNvPicPr>
          <p:nvPr/>
        </p:nvPicPr>
        <p:blipFill>
          <a:blip r:embed="rId8">
            <a:extLst/>
          </a:blip>
          <a:stretch>
            <a:fillRect/>
          </a:stretch>
        </p:blipFill>
        <p:spPr>
          <a:xfrm>
            <a:off x="630963" y="4499281"/>
            <a:ext cx="3773050" cy="2692586"/>
          </a:xfrm>
          <a:prstGeom prst="rect">
            <a:avLst/>
          </a:prstGeom>
          <a:ln w="12700">
            <a:miter lim="400000"/>
          </a:ln>
        </p:spPr>
      </p:pic>
    </p:spTree>
  </p:cSld>
  <p:clrMapOvr>
    <a:masterClrMapping/>
  </p:clrMapOvr>
  <p:transition xmlns:p14="http://schemas.microsoft.com/office/powerpoint/2010/main" spd="med" advClick="1"/>
</p:sld>
</file>

<file path=ppt/slides/slide4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5" name="This PowerPoint presentation is part of the package entitled Highlights in the Pentecostal-Charismatic Movements.…"/>
          <p:cNvSpPr txBox="1"/>
          <p:nvPr/>
        </p:nvSpPr>
        <p:spPr>
          <a:xfrm>
            <a:off x="906143" y="1130300"/>
            <a:ext cx="11836401" cy="7493000"/>
          </a:xfrm>
          <a:prstGeom prst="rect">
            <a:avLst/>
          </a:prstGeom>
          <a:ln w="12700">
            <a:miter lim="400000"/>
          </a:ln>
          <a:extLst>
            <a:ext uri="{C572A759-6A51-4108-AA02-DFA0A04FC94B}">
              <ma14:wrappingTextBoxFlag xmlns:ma14="http://schemas.microsoft.com/office/mac/drawingml/2011/main" val="1"/>
            </a:ext>
          </a:extLst>
        </p:spPr>
        <p:txBody>
          <a:bodyPr lIns="38100" tIns="38100" rIns="38100" bIns="38100" anchor="ctr">
            <a:spAutoFit/>
          </a:bodyPr>
          <a:lstStyle/>
          <a:p>
            <a:pPr>
              <a:buClr>
                <a:srgbClr val="FFFB00"/>
              </a:buClr>
              <a:buFont typeface="Helvetica"/>
              <a:defRPr cap="none"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This PowerPoint presentation is part of the package entitled </a:t>
            </a:r>
            <a:r>
              <a:rPr i="1"/>
              <a:t>Highlights in the Pentecostal-Charismatic Movements</a:t>
            </a:r>
            <a:r>
              <a:t>. </a:t>
            </a:r>
          </a:p>
          <a:p>
            <a:pPr>
              <a:buClr>
                <a:srgbClr val="FFFB00"/>
              </a:buClr>
              <a:buFont typeface="Helvetica"/>
              <a:defRPr cap="none" i="1"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p>
          <a:p>
            <a:pPr>
              <a:buClr>
                <a:srgbClr val="FFFB00"/>
              </a:buClr>
              <a:buFont typeface="Helvetica"/>
              <a:defRPr cap="none"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Copyright 2025</a:t>
            </a:r>
          </a:p>
          <a:p>
            <a:pPr>
              <a:buClr>
                <a:srgbClr val="FFFB00"/>
              </a:buClr>
              <a:buFont typeface="Helvetica"/>
              <a:defRPr cap="none"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p>
          <a:p>
            <a:pPr>
              <a:buClr>
                <a:srgbClr val="FFFB00"/>
              </a:buClr>
              <a:buFont typeface="Helvetica"/>
              <a:defRPr cap="none" i="1"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Way of Life Literature</a:t>
            </a:r>
            <a:br/>
            <a:r>
              <a:t>P. O. Box 610368</a:t>
            </a:r>
            <a:br/>
            <a:r>
              <a:t>Port Huron, MI 48061</a:t>
            </a:r>
            <a:br/>
            <a:r>
              <a:t>866-295-4143</a:t>
            </a:r>
            <a:br/>
            <a:r>
              <a:rPr u="sng">
                <a:hlinkClick r:id="rId2" invalidUrl="" action="" tgtFrame="" tooltip="" history="1" highlightClick="0" endSnd="0"/>
              </a:rPr>
              <a:t>http://www.wayoflife.org</a:t>
            </a:r>
            <a:br/>
            <a:r>
              <a:rPr u="sng">
                <a:hlinkClick r:id="rId3" invalidUrl="" action="" tgtFrame="" tooltip="" history="1" highlightClick="0" endSnd="0"/>
              </a:rPr>
              <a:t>fbns@wayoflife.org</a:t>
            </a:r>
            <a:r>
              <a:t> </a:t>
            </a:r>
          </a:p>
          <a:p>
            <a:pPr>
              <a:buClr>
                <a:srgbClr val="FFFB00"/>
              </a:buClr>
              <a:buFont typeface="Helvetica"/>
              <a:defRPr cap="none" i="1"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In Canada</a:t>
            </a:r>
          </a:p>
          <a:p>
            <a:pPr>
              <a:buClr>
                <a:srgbClr val="FFFB00"/>
              </a:buClr>
              <a:buFont typeface="Helvetica"/>
              <a:defRPr cap="none" sz="3400">
                <a:solidFill>
                  <a:srgbClr val="FFFFFF"/>
                </a:solidFill>
                <a:effectLst>
                  <a:outerShdw sx="100000" sy="100000" kx="0" ky="0" algn="b" rotWithShape="0" blurRad="12700" dist="25400" dir="2700000">
                    <a:srgbClr val="000000"/>
                  </a:outerShdw>
                </a:effectLst>
                <a:latin typeface="Arial"/>
                <a:ea typeface="Arial"/>
                <a:cs typeface="Arial"/>
                <a:sym typeface="Arial"/>
              </a:defRPr>
            </a:pPr>
            <a:r>
              <a:t>Bethel Baptist Church, 4212 Campbell St. N., London, Ontario N6P 1A6 </a:t>
            </a:r>
            <a:br/>
            <a:r>
              <a:t>519-652-2619 </a:t>
            </a:r>
          </a:p>
        </p:txBody>
      </p:sp>
      <p:pic>
        <p:nvPicPr>
          <p:cNvPr id="386" name="Highlights in the Pentecostal-Charismatic.jpeg" descr="Highlights in the Pentecostal-Charismatic.jpeg"/>
          <p:cNvPicPr>
            <a:picLocks noChangeAspect="1"/>
          </p:cNvPicPr>
          <p:nvPr/>
        </p:nvPicPr>
        <p:blipFill>
          <a:blip r:embed="rId4">
            <a:extLst/>
          </a:blip>
          <a:stretch>
            <a:fillRect/>
          </a:stretch>
        </p:blipFill>
        <p:spPr>
          <a:xfrm>
            <a:off x="791223" y="2696470"/>
            <a:ext cx="2788444" cy="3761156"/>
          </a:xfrm>
          <a:prstGeom prst="rect">
            <a:avLst/>
          </a:prstGeom>
          <a:ln w="25400">
            <a:solidFill>
              <a:srgbClr val="FFFFFF"/>
            </a:solidFill>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57" name="proxy.duckduckgo.jpg" descr="proxy.duckduckgo.jpg"/>
          <p:cNvPicPr>
            <a:picLocks noChangeAspect="0"/>
          </p:cNvPicPr>
          <p:nvPr>
            <p:ph type="pic" idx="21"/>
          </p:nvPr>
        </p:nvPicPr>
        <p:blipFill>
          <a:blip r:embed="rId2">
            <a:extLst/>
          </a:blip>
          <a:stretch>
            <a:fillRect/>
          </a:stretch>
        </p:blipFill>
        <p:spPr>
          <a:xfrm>
            <a:off x="6710567" y="1104899"/>
            <a:ext cx="5720081" cy="7569201"/>
          </a:xfrm>
          <a:prstGeom prst="rect">
            <a:avLst/>
          </a:prstGeom>
        </p:spPr>
      </p:pic>
      <p:sp>
        <p:nvSpPr>
          <p:cNvPr id="258" name="The Apostolic Sign Gifts Ceased"/>
          <p:cNvSpPr txBox="1"/>
          <p:nvPr>
            <p:ph type="title"/>
          </p:nvPr>
        </p:nvSpPr>
        <p:spPr>
          <a:xfrm>
            <a:off x="927100" y="792693"/>
            <a:ext cx="5956300" cy="3505201"/>
          </a:xfrm>
          <a:prstGeom prst="rect">
            <a:avLst/>
          </a:prstGeom>
        </p:spPr>
        <p:txBody>
          <a:bodyPr/>
          <a:lstStyle>
            <a:lvl1pPr>
              <a:defRPr b="1" sz="6200">
                <a:latin typeface="Arial"/>
                <a:ea typeface="Arial"/>
                <a:cs typeface="Arial"/>
                <a:sym typeface="Arial"/>
              </a:defRPr>
            </a:lvl1pPr>
          </a:lstStyle>
          <a:p>
            <a:pPr/>
            <a:r>
              <a:t>The Apostolic Sign Gifts Ceased</a:t>
            </a:r>
          </a:p>
        </p:txBody>
      </p:sp>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0" name="John Chrysostom (c. 347-407)…"/>
          <p:cNvSpPr txBox="1"/>
          <p:nvPr>
            <p:ph type="body" sz="half" idx="1"/>
          </p:nvPr>
        </p:nvSpPr>
        <p:spPr>
          <a:xfrm>
            <a:off x="882767" y="1071129"/>
            <a:ext cx="6169144" cy="7636742"/>
          </a:xfrm>
          <a:prstGeom prst="rect">
            <a:avLst/>
          </a:prstGeom>
        </p:spPr>
        <p:txBody>
          <a:bodyPr/>
          <a:lstStyle/>
          <a:p>
            <a:pPr>
              <a:defRPr b="1" sz="3400">
                <a:solidFill>
                  <a:srgbClr val="94E3FE"/>
                </a:solidFill>
                <a:latin typeface="Arial"/>
                <a:ea typeface="Arial"/>
                <a:cs typeface="Arial"/>
                <a:sym typeface="Arial"/>
              </a:defRPr>
            </a:pPr>
            <a:r>
              <a:t>John Chrysostom (c. 347-407) </a:t>
            </a:r>
          </a:p>
          <a:p>
            <a:pPr>
              <a:defRPr b="1" sz="3400">
                <a:solidFill>
                  <a:srgbClr val="94E3FE"/>
                </a:solidFill>
                <a:latin typeface="Arial"/>
                <a:ea typeface="Arial"/>
                <a:cs typeface="Arial"/>
                <a:sym typeface="Arial"/>
              </a:defRPr>
            </a:pPr>
          </a:p>
          <a:p>
            <a:pPr>
              <a:defRPr b="1" sz="3400">
                <a:solidFill>
                  <a:srgbClr val="94E3FE"/>
                </a:solidFill>
                <a:latin typeface="Arial"/>
                <a:ea typeface="Arial"/>
                <a:cs typeface="Arial"/>
                <a:sym typeface="Arial"/>
              </a:defRPr>
            </a:pPr>
            <a:r>
              <a:t>Concerning the spiritual gifts of 1 Corinthians 12-14: “This whole place is very obscure … by their cessation, being such as then used to occur but now no longer take place” (“Homilies on 1 Corinthians,” </a:t>
            </a:r>
            <a:r>
              <a:rPr i="1"/>
              <a:t>The Nicene and Post-Nicene Fathers</a:t>
            </a:r>
            <a:r>
              <a:t>, Vol. XII, Hom. 29:2).</a:t>
            </a:r>
          </a:p>
        </p:txBody>
      </p:sp>
      <p:pic>
        <p:nvPicPr>
          <p:cNvPr id="261" name="proxy.duckduckgo.jpg" descr="proxy.duckduckgo.jpg"/>
          <p:cNvPicPr>
            <a:picLocks noChangeAspect="0"/>
          </p:cNvPicPr>
          <p:nvPr/>
        </p:nvPicPr>
        <p:blipFill>
          <a:blip r:embed="rId2">
            <a:extLst/>
          </a:blip>
          <a:stretch>
            <a:fillRect/>
          </a:stretch>
        </p:blipFill>
        <p:spPr>
          <a:xfrm>
            <a:off x="7961062" y="1132894"/>
            <a:ext cx="4259944" cy="4130851"/>
          </a:xfrm>
          <a:prstGeom prst="rect">
            <a:avLst/>
          </a:prstGeom>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3" name="This was in fulfillment of Paul’s teaching in 1 Corinthians 13:8 - “whether there be prophecies, they shall fail; whether there be tongues, they shall cease; whether there be knowledge, it shall vanish away.”"/>
          <p:cNvSpPr txBox="1"/>
          <p:nvPr>
            <p:ph type="body" sz="half" idx="1"/>
          </p:nvPr>
        </p:nvSpPr>
        <p:spPr>
          <a:xfrm>
            <a:off x="882767" y="1071129"/>
            <a:ext cx="6169144" cy="7636742"/>
          </a:xfrm>
          <a:prstGeom prst="rect">
            <a:avLst/>
          </a:prstGeom>
        </p:spPr>
        <p:txBody>
          <a:bodyPr/>
          <a:lstStyle/>
          <a:p>
            <a:pPr>
              <a:defRPr b="1" sz="3400">
                <a:solidFill>
                  <a:srgbClr val="94E3FE"/>
                </a:solidFill>
                <a:latin typeface="Arial"/>
                <a:ea typeface="Arial"/>
                <a:cs typeface="Arial"/>
                <a:sym typeface="Arial"/>
              </a:defRPr>
            </a:pPr>
            <a:r>
              <a:t>This was in fulfillment of Paul’s teaching in 1 Corinthians 13:8 - </a:t>
            </a:r>
            <a:r>
              <a:rPr>
                <a:solidFill>
                  <a:srgbClr val="FFFFFF"/>
                </a:solidFill>
              </a:rPr>
              <a:t>“whether there be prophecies, they shall fail; whether there be tongues, they shall cease; whether there be knowledge, it shall vanish away.”</a:t>
            </a:r>
          </a:p>
        </p:txBody>
      </p:sp>
      <p:pic>
        <p:nvPicPr>
          <p:cNvPr id="264" name="proxy.duckduckgo.jpg" descr="proxy.duckduckgo.jpg"/>
          <p:cNvPicPr>
            <a:picLocks noChangeAspect="0"/>
          </p:cNvPicPr>
          <p:nvPr/>
        </p:nvPicPr>
        <p:blipFill>
          <a:blip r:embed="rId2">
            <a:extLst/>
          </a:blip>
          <a:stretch>
            <a:fillRect/>
          </a:stretch>
        </p:blipFill>
        <p:spPr>
          <a:xfrm>
            <a:off x="7961063" y="1132894"/>
            <a:ext cx="4259943" cy="4130851"/>
          </a:xfrm>
          <a:prstGeom prst="rect">
            <a:avLst/>
          </a:prstGeom>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6" name="The context of 1 Corinthians 13 is spiritual gifts. It is not tongues that will cease; it is the gift of tongues. And it did cease with the passing of the apostolic era."/>
          <p:cNvSpPr txBox="1"/>
          <p:nvPr>
            <p:ph type="body" sz="half" idx="1"/>
          </p:nvPr>
        </p:nvSpPr>
        <p:spPr>
          <a:xfrm>
            <a:off x="882767" y="1071129"/>
            <a:ext cx="6169144" cy="7636742"/>
          </a:xfrm>
          <a:prstGeom prst="rect">
            <a:avLst/>
          </a:prstGeom>
        </p:spPr>
        <p:txBody>
          <a:bodyPr/>
          <a:lstStyle/>
          <a:p>
            <a:pPr>
              <a:defRPr b="1" sz="3400">
                <a:solidFill>
                  <a:srgbClr val="94E3FE"/>
                </a:solidFill>
                <a:latin typeface="Arial"/>
                <a:ea typeface="Arial"/>
                <a:cs typeface="Arial"/>
                <a:sym typeface="Arial"/>
              </a:defRPr>
            </a:pPr>
            <a:r>
              <a:t>The context of 1 Corinthians 13 is spiritual gifts. It is not tongues that will cease; it is the </a:t>
            </a:r>
            <a:r>
              <a:rPr i="1"/>
              <a:t>gift</a:t>
            </a:r>
            <a:r>
              <a:t> of tongues. And it did cease with the passing of the apostolic era. </a:t>
            </a:r>
          </a:p>
        </p:txBody>
      </p:sp>
      <p:pic>
        <p:nvPicPr>
          <p:cNvPr id="267" name="proxy.duckduckgo.jpg" descr="proxy.duckduckgo.jpg"/>
          <p:cNvPicPr>
            <a:picLocks noChangeAspect="0"/>
          </p:cNvPicPr>
          <p:nvPr/>
        </p:nvPicPr>
        <p:blipFill>
          <a:blip r:embed="rId2">
            <a:extLst/>
          </a:blip>
          <a:stretch>
            <a:fillRect/>
          </a:stretch>
        </p:blipFill>
        <p:spPr>
          <a:xfrm>
            <a:off x="7961063" y="1132894"/>
            <a:ext cx="4259943" cy="4130851"/>
          </a:xfrm>
          <a:prstGeom prst="rect">
            <a:avLst/>
          </a:prstGeom>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9" name="After the days of the apostles, the sign gifts passed away except for the appearance from time to time of strange experiences among heretics."/>
          <p:cNvSpPr txBox="1"/>
          <p:nvPr>
            <p:ph type="body" sz="half" idx="1"/>
          </p:nvPr>
        </p:nvSpPr>
        <p:spPr>
          <a:xfrm>
            <a:off x="882767" y="1071129"/>
            <a:ext cx="6169144" cy="7636742"/>
          </a:xfrm>
          <a:prstGeom prst="rect">
            <a:avLst/>
          </a:prstGeom>
        </p:spPr>
        <p:txBody>
          <a:bodyPr/>
          <a:lstStyle>
            <a:lvl1pPr>
              <a:defRPr b="1" sz="3400">
                <a:solidFill>
                  <a:srgbClr val="94E3FE"/>
                </a:solidFill>
                <a:latin typeface="Arial"/>
                <a:ea typeface="Arial"/>
                <a:cs typeface="Arial"/>
                <a:sym typeface="Arial"/>
              </a:defRPr>
            </a:lvl1pPr>
          </a:lstStyle>
          <a:p>
            <a:pPr/>
            <a:r>
              <a:t>After the days of the apostles, the sign gifts passed away except for the appearance from time to time of strange experiences among heretics.</a:t>
            </a:r>
          </a:p>
        </p:txBody>
      </p:sp>
      <p:pic>
        <p:nvPicPr>
          <p:cNvPr id="270" name="proxy.duckduckgo.jpg" descr="proxy.duckduckgo.jpg"/>
          <p:cNvPicPr>
            <a:picLocks noChangeAspect="0"/>
          </p:cNvPicPr>
          <p:nvPr/>
        </p:nvPicPr>
        <p:blipFill>
          <a:blip r:embed="rId2">
            <a:extLst/>
          </a:blip>
          <a:stretch>
            <a:fillRect/>
          </a:stretch>
        </p:blipFill>
        <p:spPr>
          <a:xfrm>
            <a:off x="7961063" y="1132894"/>
            <a:ext cx="4259943" cy="4130851"/>
          </a:xfrm>
          <a:prstGeom prst="rect">
            <a:avLst/>
          </a:prstGeom>
        </p:spPr>
      </p:pic>
    </p:spTree>
  </p:cSld>
  <p:clrMapOvr>
    <a:masterClrMapping/>
  </p:clrMapOvr>
  <p:transition xmlns:p14="http://schemas.microsoft.com/office/powerpoint/2010/main" spd="med" advClick="1"/>
</p:sld>
</file>

<file path=ppt/theme/_rels/theme1.xml.rels><?xml version="1.0" encoding="UTF-8"?>
<Relationships xmlns="http://schemas.openxmlformats.org/package/2006/relationships"><Relationship Id="rId1" Type="http://schemas.openxmlformats.org/officeDocument/2006/relationships/image" Target="../media/image2.png"/></Relationships>

</file>

<file path=ppt/theme/_rels/theme2.xml.rels><?xml version="1.0" encoding="UTF-8"?>
<Relationships xmlns="http://schemas.openxmlformats.org/package/2006/relationships"><Relationship Id="rId1" Type="http://schemas.openxmlformats.org/officeDocument/2006/relationships/image" Target="../media/image3.png"/></Relationships>

</file>

<file path=ppt/theme/theme1.xml><?xml version="1.0" encoding="utf-8"?>
<a:theme xmlns:a="http://schemas.openxmlformats.org/drawingml/2006/main" xmlns:r="http://schemas.openxmlformats.org/officeDocument/2006/relationships" name="Blueprint">
  <a:themeElements>
    <a:clrScheme name="Blueprint">
      <a:dk1>
        <a:srgbClr val="A56D49"/>
      </a:dk1>
      <a:lt1>
        <a:srgbClr val="5C89A5"/>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Helvetica Neue Bold Condensed"/>
        <a:ea typeface="Helvetica Neue Bold Condensed"/>
        <a:cs typeface="Helvetica Neue Bold Condensed"/>
      </a:majorFont>
      <a:minorFont>
        <a:latin typeface="Helvetica Neue Light"/>
        <a:ea typeface="Helvetica Neue Light"/>
        <a:cs typeface="Helvetica Neue Light"/>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sx="100000" sy="100000" kx="0" ky="0" algn="b" rotWithShape="0" blurRad="50800" dist="12700" dir="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3000" u="none" kumimoji="0" normalizeH="0">
            <a:ln>
              <a:noFill/>
            </a:ln>
            <a:solidFill>
              <a:srgbClr val="FFFFFF"/>
            </a:solidFill>
            <a:effectLst>
              <a:outerShdw sx="100000" sy="100000" kx="0" ky="0" algn="b" rotWithShape="0" blurRad="25400" dist="42435" dir="2388334">
                <a:srgbClr val="000000">
                  <a:alpha val="48275"/>
                </a:srgbClr>
              </a:outerShdw>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Blueprint">
  <a:themeElements>
    <a:clrScheme name="Blueprint">
      <a:dk1>
        <a:srgbClr val="000000"/>
      </a:dk1>
      <a:lt1>
        <a:srgbClr val="FFFFFF"/>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Helvetica Neue Bold Condensed"/>
        <a:ea typeface="Helvetica Neue Bold Condensed"/>
        <a:cs typeface="Helvetica Neue Bold Condensed"/>
      </a:majorFont>
      <a:minorFont>
        <a:latin typeface="Helvetica Neue Light"/>
        <a:ea typeface="Helvetica Neue Light"/>
        <a:cs typeface="Helvetica Neue Light"/>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sx="100000" sy="100000" kx="0" ky="0" algn="b" rotWithShape="0" blurRad="50800" dist="12700" dir="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3000" u="none" kumimoji="0" normalizeH="0">
            <a:ln>
              <a:noFill/>
            </a:ln>
            <a:solidFill>
              <a:srgbClr val="FFFFFF"/>
            </a:solidFill>
            <a:effectLst>
              <a:outerShdw sx="100000" sy="100000" kx="0" ky="0" algn="b" rotWithShape="0" blurRad="25400" dist="42435" dir="2388334">
                <a:srgbClr val="000000">
                  <a:alpha val="48275"/>
                </a:srgbClr>
              </a:outerShdw>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all" i="0" spc="0" strike="noStrike" sz="3200" u="none" kumimoji="0" normalizeH="0">
            <a:ln>
              <a:noFill/>
            </a:ln>
            <a:solidFill>
              <a:srgbClr val="5C89A5"/>
            </a:solidFill>
            <a:effectLst/>
            <a:uFillTx/>
            <a:latin typeface="+mj-lt"/>
            <a:ea typeface="+mj-ea"/>
            <a:cs typeface="+mj-cs"/>
            <a:sym typeface="Helvetica Neue Bold Condensed"/>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